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87" r:id="rId7"/>
    <p:sldId id="285" r:id="rId8"/>
    <p:sldId id="289" r:id="rId9"/>
    <p:sldId id="284" r:id="rId10"/>
    <p:sldId id="291" r:id="rId11"/>
    <p:sldId id="296" r:id="rId12"/>
    <p:sldId id="292" r:id="rId13"/>
    <p:sldId id="297" r:id="rId14"/>
    <p:sldId id="293" r:id="rId15"/>
    <p:sldId id="294" r:id="rId16"/>
    <p:sldId id="282" r:id="rId17"/>
    <p:sldId id="270" r:id="rId1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07D68A-FE9C-ECAC-7E55-495FA5F25B99}" v="5" dt="2025-05-25T00:12:30.827"/>
    <p1510:client id="{0FC704D0-9E7C-F6AE-C98D-4D6F64D7EAE5}" v="7" dt="2025-05-24T20:00:18.993"/>
    <p1510:client id="{321CED37-74BB-CCF0-E0C1-D56895E46996}" v="4" dt="2025-05-25T00:04:23.980"/>
    <p1510:client id="{3B41E85E-3F68-4A71-BE7B-D7ECEB9CE820}" v="1218" dt="2025-05-24T17:30:38.737"/>
    <p1510:client id="{BEB68CFC-9900-CC03-CE38-772CC8ED3E2D}" v="169" dt="2025-05-23T22:39:06.28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ENA DE OLIVEIRA PORTELA" userId="975227e1-3efd-427b-bd38-df3f593809cd" providerId="ADAL" clId="{AC26FE35-9F85-4EBB-BBE3-CE9CA30AA71C}"/>
    <pc:docChg chg="delSld">
      <pc:chgData name="MILENA DE OLIVEIRA PORTELA" userId="975227e1-3efd-427b-bd38-df3f593809cd" providerId="ADAL" clId="{AC26FE35-9F85-4EBB-BBE3-CE9CA30AA71C}" dt="2025-05-14T22:24:42.019" v="0" actId="47"/>
      <pc:docMkLst>
        <pc:docMk/>
      </pc:docMkLst>
      <pc:sldChg chg="del">
        <pc:chgData name="MILENA DE OLIVEIRA PORTELA" userId="975227e1-3efd-427b-bd38-df3f593809cd" providerId="ADAL" clId="{AC26FE35-9F85-4EBB-BBE3-CE9CA30AA71C}" dt="2025-05-14T22:24:42.019" v="0" actId="47"/>
        <pc:sldMkLst>
          <pc:docMk/>
          <pc:sldMk cId="3679952211" sldId="283"/>
        </pc:sldMkLst>
      </pc:sldChg>
    </pc:docChg>
  </pc:docChgLst>
  <pc:docChgLst>
    <pc:chgData name="MILENA DE OLIVEIRA PORTELA" userId="975227e1-3efd-427b-bd38-df3f593809cd" providerId="ADAL" clId="{C463A91E-F1B6-46C5-A7B0-4F9697FB78A4}"/>
    <pc:docChg chg="custSel addSld modSld sldOrd">
      <pc:chgData name="MILENA DE OLIVEIRA PORTELA" userId="975227e1-3efd-427b-bd38-df3f593809cd" providerId="ADAL" clId="{C463A91E-F1B6-46C5-A7B0-4F9697FB78A4}" dt="2025-04-24T15:16:09.022" v="1042" actId="14100"/>
      <pc:docMkLst>
        <pc:docMk/>
      </pc:docMkLst>
      <pc:sldChg chg="addSp delSp modSp mod">
        <pc:chgData name="MILENA DE OLIVEIRA PORTELA" userId="975227e1-3efd-427b-bd38-df3f593809cd" providerId="ADAL" clId="{C463A91E-F1B6-46C5-A7B0-4F9697FB78A4}" dt="2025-04-24T15:16:09.022" v="1042" actId="14100"/>
        <pc:sldMkLst>
          <pc:docMk/>
          <pc:sldMk cId="0" sldId="257"/>
        </pc:sldMkLst>
        <pc:spChg chg="mod">
          <ac:chgData name="MILENA DE OLIVEIRA PORTELA" userId="975227e1-3efd-427b-bd38-df3f593809cd" providerId="ADAL" clId="{C463A91E-F1B6-46C5-A7B0-4F9697FB78A4}" dt="2025-04-23T12:13:01.675" v="997" actId="1076"/>
          <ac:spMkLst>
            <pc:docMk/>
            <pc:sldMk cId="0" sldId="257"/>
            <ac:spMk id="2" creationId="{00000000-0000-0000-0000-000000000000}"/>
          </ac:spMkLst>
        </pc:spChg>
      </pc:sldChg>
      <pc:sldChg chg="addSp delSp modSp mod">
        <pc:chgData name="MILENA DE OLIVEIRA PORTELA" userId="975227e1-3efd-427b-bd38-df3f593809cd" providerId="ADAL" clId="{C463A91E-F1B6-46C5-A7B0-4F9697FB78A4}" dt="2025-04-17T11:54:29.633" v="217" actId="1076"/>
        <pc:sldMkLst>
          <pc:docMk/>
          <pc:sldMk cId="2678936985" sldId="276"/>
        </pc:sldMkLst>
        <pc:spChg chg="add mod">
          <ac:chgData name="MILENA DE OLIVEIRA PORTELA" userId="975227e1-3efd-427b-bd38-df3f593809cd" providerId="ADAL" clId="{C463A91E-F1B6-46C5-A7B0-4F9697FB78A4}" dt="2025-04-17T11:54:29.633" v="217" actId="1076"/>
          <ac:spMkLst>
            <pc:docMk/>
            <pc:sldMk cId="2678936985" sldId="276"/>
            <ac:spMk id="7" creationId="{46EE808A-16BB-BEFD-2483-642917B4753D}"/>
          </ac:spMkLst>
        </pc:spChg>
        <pc:spChg chg="add mod">
          <ac:chgData name="MILENA DE OLIVEIRA PORTELA" userId="975227e1-3efd-427b-bd38-df3f593809cd" providerId="ADAL" clId="{C463A91E-F1B6-46C5-A7B0-4F9697FB78A4}" dt="2025-04-17T11:52:19.239" v="216" actId="20577"/>
          <ac:spMkLst>
            <pc:docMk/>
            <pc:sldMk cId="2678936985" sldId="276"/>
            <ac:spMk id="9" creationId="{6CBA1437-43EC-2E44-ECAA-2C0673E99818}"/>
          </ac:spMkLst>
        </pc:spChg>
      </pc:sldChg>
      <pc:sldChg chg="modSp mod">
        <pc:chgData name="MILENA DE OLIVEIRA PORTELA" userId="975227e1-3efd-427b-bd38-df3f593809cd" providerId="ADAL" clId="{C463A91E-F1B6-46C5-A7B0-4F9697FB78A4}" dt="2025-04-23T12:12:55.454" v="996" actId="1076"/>
        <pc:sldMkLst>
          <pc:docMk/>
          <pc:sldMk cId="3679952211" sldId="283"/>
        </pc:sldMkLst>
        <pc:spChg chg="mod">
          <ac:chgData name="MILENA DE OLIVEIRA PORTELA" userId="975227e1-3efd-427b-bd38-df3f593809cd" providerId="ADAL" clId="{C463A91E-F1B6-46C5-A7B0-4F9697FB78A4}" dt="2025-04-23T12:12:55.454" v="996" actId="1076"/>
          <ac:spMkLst>
            <pc:docMk/>
            <pc:sldMk cId="3679952211" sldId="283"/>
            <ac:spMk id="6" creationId="{A8EE3029-B5BA-1E34-206F-0D264A349FA8}"/>
          </ac:spMkLst>
        </pc:spChg>
        <pc:spChg chg="mod">
          <ac:chgData name="MILENA DE OLIVEIRA PORTELA" userId="975227e1-3efd-427b-bd38-df3f593809cd" providerId="ADAL" clId="{C463A91E-F1B6-46C5-A7B0-4F9697FB78A4}" dt="2025-04-23T12:10:58.324" v="923" actId="13926"/>
          <ac:spMkLst>
            <pc:docMk/>
            <pc:sldMk cId="3679952211" sldId="283"/>
            <ac:spMk id="10" creationId="{3DB9E47E-E7FB-69BC-D9CD-08ED3BA47109}"/>
          </ac:spMkLst>
        </pc:spChg>
      </pc:sldChg>
      <pc:sldChg chg="modSp mod">
        <pc:chgData name="MILENA DE OLIVEIRA PORTELA" userId="975227e1-3efd-427b-bd38-df3f593809cd" providerId="ADAL" clId="{C463A91E-F1B6-46C5-A7B0-4F9697FB78A4}" dt="2025-04-23T12:11:44.410" v="984" actId="20577"/>
        <pc:sldMkLst>
          <pc:docMk/>
          <pc:sldMk cId="2364203453" sldId="284"/>
        </pc:sldMkLst>
        <pc:spChg chg="mod">
          <ac:chgData name="MILENA DE OLIVEIRA PORTELA" userId="975227e1-3efd-427b-bd38-df3f593809cd" providerId="ADAL" clId="{C463A91E-F1B6-46C5-A7B0-4F9697FB78A4}" dt="2025-04-23T12:11:44.410" v="984" actId="20577"/>
          <ac:spMkLst>
            <pc:docMk/>
            <pc:sldMk cId="2364203453" sldId="284"/>
            <ac:spMk id="2" creationId="{16355E7A-AE7C-8430-9F48-0A8247F9C4C5}"/>
          </ac:spMkLst>
        </pc:spChg>
      </pc:sldChg>
      <pc:sldChg chg="addSp delSp modSp mod modAnim">
        <pc:chgData name="MILENA DE OLIVEIRA PORTELA" userId="975227e1-3efd-427b-bd38-df3f593809cd" providerId="ADAL" clId="{C463A91E-F1B6-46C5-A7B0-4F9697FB78A4}" dt="2025-04-23T12:03:28.098" v="559" actId="1076"/>
        <pc:sldMkLst>
          <pc:docMk/>
          <pc:sldMk cId="533043508" sldId="285"/>
        </pc:sldMkLst>
        <pc:spChg chg="mod">
          <ac:chgData name="MILENA DE OLIVEIRA PORTELA" userId="975227e1-3efd-427b-bd38-df3f593809cd" providerId="ADAL" clId="{C463A91E-F1B6-46C5-A7B0-4F9697FB78A4}" dt="2025-04-23T11:59:01.924" v="424" actId="20577"/>
          <ac:spMkLst>
            <pc:docMk/>
            <pc:sldMk cId="533043508" sldId="285"/>
            <ac:spMk id="2" creationId="{16355E7A-AE7C-8430-9F48-0A8247F9C4C5}"/>
          </ac:spMkLst>
        </pc:spChg>
        <pc:spChg chg="add mod">
          <ac:chgData name="MILENA DE OLIVEIRA PORTELA" userId="975227e1-3efd-427b-bd38-df3f593809cd" providerId="ADAL" clId="{C463A91E-F1B6-46C5-A7B0-4F9697FB78A4}" dt="2025-04-23T12:03:08.482" v="555" actId="1076"/>
          <ac:spMkLst>
            <pc:docMk/>
            <pc:sldMk cId="533043508" sldId="285"/>
            <ac:spMk id="6" creationId="{D25B1563-897E-03C6-514B-62F7935A2506}"/>
          </ac:spMkLst>
        </pc:spChg>
        <pc:spChg chg="add mod">
          <ac:chgData name="MILENA DE OLIVEIRA PORTELA" userId="975227e1-3efd-427b-bd38-df3f593809cd" providerId="ADAL" clId="{C463A91E-F1B6-46C5-A7B0-4F9697FB78A4}" dt="2025-04-23T12:03:25.100" v="558" actId="207"/>
          <ac:spMkLst>
            <pc:docMk/>
            <pc:sldMk cId="533043508" sldId="285"/>
            <ac:spMk id="8" creationId="{A4BEA2CF-DDD0-FFE3-1732-AF918EA9FC47}"/>
          </ac:spMkLst>
        </pc:spChg>
        <pc:picChg chg="add mod">
          <ac:chgData name="MILENA DE OLIVEIRA PORTELA" userId="975227e1-3efd-427b-bd38-df3f593809cd" providerId="ADAL" clId="{C463A91E-F1B6-46C5-A7B0-4F9697FB78A4}" dt="2025-04-23T12:03:28.098" v="559" actId="1076"/>
          <ac:picMkLst>
            <pc:docMk/>
            <pc:sldMk cId="533043508" sldId="285"/>
            <ac:picMk id="5" creationId="{E585B1D0-AA3E-2409-A644-3EB98AD0A877}"/>
          </ac:picMkLst>
        </pc:picChg>
      </pc:sldChg>
      <pc:sldChg chg="addSp delSp modSp mod ord">
        <pc:chgData name="MILENA DE OLIVEIRA PORTELA" userId="975227e1-3efd-427b-bd38-df3f593809cd" providerId="ADAL" clId="{C463A91E-F1B6-46C5-A7B0-4F9697FB78A4}" dt="2025-04-23T12:12:22.454" v="993" actId="20577"/>
        <pc:sldMkLst>
          <pc:docMk/>
          <pc:sldMk cId="2009200336" sldId="287"/>
        </pc:sldMkLst>
        <pc:spChg chg="mod">
          <ac:chgData name="MILENA DE OLIVEIRA PORTELA" userId="975227e1-3efd-427b-bd38-df3f593809cd" providerId="ADAL" clId="{C463A91E-F1B6-46C5-A7B0-4F9697FB78A4}" dt="2025-04-23T12:12:22.454" v="993" actId="20577"/>
          <ac:spMkLst>
            <pc:docMk/>
            <pc:sldMk cId="2009200336" sldId="287"/>
            <ac:spMk id="2" creationId="{16355E7A-AE7C-8430-9F48-0A8247F9C4C5}"/>
          </ac:spMkLst>
        </pc:spChg>
        <pc:spChg chg="add mod">
          <ac:chgData name="MILENA DE OLIVEIRA PORTELA" userId="975227e1-3efd-427b-bd38-df3f593809cd" providerId="ADAL" clId="{C463A91E-F1B6-46C5-A7B0-4F9697FB78A4}" dt="2025-04-17T11:58:24.348" v="317" actId="1076"/>
          <ac:spMkLst>
            <pc:docMk/>
            <pc:sldMk cId="2009200336" sldId="287"/>
            <ac:spMk id="8" creationId="{ED428EB3-B3F3-6175-7F1E-EC674250EFFC}"/>
          </ac:spMkLst>
        </pc:spChg>
      </pc:sldChg>
      <pc:sldChg chg="addSp delSp modSp add mod delAnim">
        <pc:chgData name="MILENA DE OLIVEIRA PORTELA" userId="975227e1-3efd-427b-bd38-df3f593809cd" providerId="ADAL" clId="{C463A91E-F1B6-46C5-A7B0-4F9697FB78A4}" dt="2025-04-23T19:25:21.757" v="1038" actId="1076"/>
        <pc:sldMkLst>
          <pc:docMk/>
          <pc:sldMk cId="2075215311" sldId="289"/>
        </pc:sldMkLst>
        <pc:spChg chg="add mod">
          <ac:chgData name="MILENA DE OLIVEIRA PORTELA" userId="975227e1-3efd-427b-bd38-df3f593809cd" providerId="ADAL" clId="{C463A91E-F1B6-46C5-A7B0-4F9697FB78A4}" dt="2025-04-23T19:25:16.940" v="1037" actId="1076"/>
          <ac:spMkLst>
            <pc:docMk/>
            <pc:sldMk cId="2075215311" sldId="289"/>
            <ac:spMk id="12" creationId="{4F1B4156-CD43-FB55-8AB9-6D28138B1A52}"/>
          </ac:spMkLst>
        </pc:spChg>
        <pc:spChg chg="add mod">
          <ac:chgData name="MILENA DE OLIVEIRA PORTELA" userId="975227e1-3efd-427b-bd38-df3f593809cd" providerId="ADAL" clId="{C463A91E-F1B6-46C5-A7B0-4F9697FB78A4}" dt="2025-04-23T19:25:03.205" v="1035" actId="14100"/>
          <ac:spMkLst>
            <pc:docMk/>
            <pc:sldMk cId="2075215311" sldId="289"/>
            <ac:spMk id="13" creationId="{E36302E4-E389-9128-7622-38A1752D9F85}"/>
          </ac:spMkLst>
        </pc:spChg>
        <pc:spChg chg="add mod">
          <ac:chgData name="MILENA DE OLIVEIRA PORTELA" userId="975227e1-3efd-427b-bd38-df3f593809cd" providerId="ADAL" clId="{C463A91E-F1B6-46C5-A7B0-4F9697FB78A4}" dt="2025-04-23T12:09:58.026" v="908" actId="13822"/>
          <ac:spMkLst>
            <pc:docMk/>
            <pc:sldMk cId="2075215311" sldId="289"/>
            <ac:spMk id="14" creationId="{A49C07F0-E0DF-91ED-3E53-0CC2F891CE15}"/>
          </ac:spMkLst>
        </pc:spChg>
        <pc:spChg chg="add mod">
          <ac:chgData name="MILENA DE OLIVEIRA PORTELA" userId="975227e1-3efd-427b-bd38-df3f593809cd" providerId="ADAL" clId="{C463A91E-F1B6-46C5-A7B0-4F9697FB78A4}" dt="2025-04-23T19:25:21.757" v="1038" actId="1076"/>
          <ac:spMkLst>
            <pc:docMk/>
            <pc:sldMk cId="2075215311" sldId="289"/>
            <ac:spMk id="15" creationId="{676BC618-C988-CECE-41C9-F40B42E63464}"/>
          </ac:spMkLst>
        </pc:spChg>
        <pc:spChg chg="add mod">
          <ac:chgData name="MILENA DE OLIVEIRA PORTELA" userId="975227e1-3efd-427b-bd38-df3f593809cd" providerId="ADAL" clId="{C463A91E-F1B6-46C5-A7B0-4F9697FB78A4}" dt="2025-04-23T12:09:40.646" v="904" actId="1076"/>
          <ac:spMkLst>
            <pc:docMk/>
            <pc:sldMk cId="2075215311" sldId="289"/>
            <ac:spMk id="16" creationId="{29503FBC-C7FF-E966-9161-2B5AB9FDFFF2}"/>
          </ac:spMkLst>
        </pc:spChg>
        <pc:spChg chg="add mod">
          <ac:chgData name="MILENA DE OLIVEIRA PORTELA" userId="975227e1-3efd-427b-bd38-df3f593809cd" providerId="ADAL" clId="{C463A91E-F1B6-46C5-A7B0-4F9697FB78A4}" dt="2025-04-23T19:25:16.940" v="1037" actId="1076"/>
          <ac:spMkLst>
            <pc:docMk/>
            <pc:sldMk cId="2075215311" sldId="289"/>
            <ac:spMk id="17" creationId="{34AB18A7-0EA8-587D-BFDE-445CD960AA10}"/>
          </ac:spMkLst>
        </pc:spChg>
        <pc:spChg chg="add mod">
          <ac:chgData name="MILENA DE OLIVEIRA PORTELA" userId="975227e1-3efd-427b-bd38-df3f593809cd" providerId="ADAL" clId="{C463A91E-F1B6-46C5-A7B0-4F9697FB78A4}" dt="2025-04-23T19:25:07.538" v="1036" actId="14100"/>
          <ac:spMkLst>
            <pc:docMk/>
            <pc:sldMk cId="2075215311" sldId="289"/>
            <ac:spMk id="18" creationId="{5DFAC5F0-9964-AF1D-7AD9-42E90FE987BE}"/>
          </ac:spMkLst>
        </pc:spChg>
        <pc:picChg chg="add mod modCrop">
          <ac:chgData name="MILENA DE OLIVEIRA PORTELA" userId="975227e1-3efd-427b-bd38-df3f593809cd" providerId="ADAL" clId="{C463A91E-F1B6-46C5-A7B0-4F9697FB78A4}" dt="2025-04-23T12:08:32.476" v="885" actId="1076"/>
          <ac:picMkLst>
            <pc:docMk/>
            <pc:sldMk cId="2075215311" sldId="289"/>
            <ac:picMk id="6" creationId="{56DE4604-C0B0-00EB-BA34-8B57B1509750}"/>
          </ac:picMkLst>
        </pc:picChg>
        <pc:picChg chg="add mod modCrop">
          <ac:chgData name="MILENA DE OLIVEIRA PORTELA" userId="975227e1-3efd-427b-bd38-df3f593809cd" providerId="ADAL" clId="{C463A91E-F1B6-46C5-A7B0-4F9697FB78A4}" dt="2025-04-23T12:07:53.850" v="868" actId="1076"/>
          <ac:picMkLst>
            <pc:docMk/>
            <pc:sldMk cId="2075215311" sldId="289"/>
            <ac:picMk id="8" creationId="{8CB74CF7-DC21-3DF2-D6CA-ABE8B4270B75}"/>
          </ac:picMkLst>
        </pc:picChg>
        <pc:picChg chg="add mod modCrop">
          <ac:chgData name="MILENA DE OLIVEIRA PORTELA" userId="975227e1-3efd-427b-bd38-df3f593809cd" providerId="ADAL" clId="{C463A91E-F1B6-46C5-A7B0-4F9697FB78A4}" dt="2025-04-23T12:09:46.422" v="905" actId="732"/>
          <ac:picMkLst>
            <pc:docMk/>
            <pc:sldMk cId="2075215311" sldId="289"/>
            <ac:picMk id="10" creationId="{D5BE9A6B-6052-77D3-9772-30880BA10F20}"/>
          </ac:picMkLst>
        </pc:picChg>
      </pc:sldChg>
    </pc:docChg>
  </pc:docChgLst>
  <pc:docChgLst>
    <pc:chgData name="MILENA DE OLIVEIRA PORTELA" userId="S::milena.portela@fatec.sp.gov.br::975227e1-3efd-427b-bd38-df3f593809cd" providerId="AD" clId="Web-{321CED37-74BB-CCF0-E0C1-D56895E46996}"/>
    <pc:docChg chg="modSld">
      <pc:chgData name="MILENA DE OLIVEIRA PORTELA" userId="S::milena.portela@fatec.sp.gov.br::975227e1-3efd-427b-bd38-df3f593809cd" providerId="AD" clId="Web-{321CED37-74BB-CCF0-E0C1-D56895E46996}" dt="2025-05-25T00:04:23.980" v="3"/>
      <pc:docMkLst>
        <pc:docMk/>
      </pc:docMkLst>
      <pc:sldChg chg="addSp delSp modSp">
        <pc:chgData name="MILENA DE OLIVEIRA PORTELA" userId="S::milena.portela@fatec.sp.gov.br::975227e1-3efd-427b-bd38-df3f593809cd" providerId="AD" clId="Web-{321CED37-74BB-CCF0-E0C1-D56895E46996}" dt="2025-05-25T00:04:23.980" v="3"/>
        <pc:sldMkLst>
          <pc:docMk/>
          <pc:sldMk cId="0" sldId="257"/>
        </pc:sldMkLst>
        <pc:graphicFrameChg chg="add del mod">
          <ac:chgData name="MILENA DE OLIVEIRA PORTELA" userId="S::milena.portela@fatec.sp.gov.br::975227e1-3efd-427b-bd38-df3f593809cd" providerId="AD" clId="Web-{321CED37-74BB-CCF0-E0C1-D56895E46996}" dt="2025-05-25T00:04:20.996" v="2"/>
          <ac:graphicFrameMkLst>
            <pc:docMk/>
            <pc:sldMk cId="0" sldId="257"/>
            <ac:graphicFrameMk id="8" creationId="{78944061-510A-A476-C859-D16E6E589630}"/>
          </ac:graphicFrameMkLst>
        </pc:graphicFrameChg>
        <pc:picChg chg="add del">
          <ac:chgData name="MILENA DE OLIVEIRA PORTELA" userId="S::milena.portela@fatec.sp.gov.br::975227e1-3efd-427b-bd38-df3f593809cd" providerId="AD" clId="Web-{321CED37-74BB-CCF0-E0C1-D56895E46996}" dt="2025-05-25T00:04:23.980" v="3"/>
          <ac:picMkLst>
            <pc:docMk/>
            <pc:sldMk cId="0" sldId="257"/>
            <ac:picMk id="6" creationId="{1ABE2A4D-6DEF-E9DB-EF48-16CE3CED8F66}"/>
          </ac:picMkLst>
        </pc:picChg>
      </pc:sldChg>
    </pc:docChg>
  </pc:docChgLst>
  <pc:docChgLst>
    <pc:chgData name="ERICK CARLOS LINO" userId="S::erick.lino@fatec.sp.gov.br::32d74f08-d77d-4917-8444-47aaf5922e14" providerId="AD" clId="Web-{639C0A46-BAE9-3D13-A98E-ABBD48554882}"/>
    <pc:docChg chg="addSld modSld">
      <pc:chgData name="ERICK CARLOS LINO" userId="S::erick.lino@fatec.sp.gov.br::32d74f08-d77d-4917-8444-47aaf5922e14" providerId="AD" clId="Web-{639C0A46-BAE9-3D13-A98E-ABBD48554882}" dt="2025-04-27T17:17:03.956" v="158" actId="14100"/>
      <pc:docMkLst>
        <pc:docMk/>
      </pc:docMkLst>
      <pc:sldChg chg="addSp modSp">
        <pc:chgData name="ERICK CARLOS LINO" userId="S::erick.lino@fatec.sp.gov.br::32d74f08-d77d-4917-8444-47aaf5922e14" providerId="AD" clId="Web-{639C0A46-BAE9-3D13-A98E-ABBD48554882}" dt="2025-04-27T16:57:35.111" v="7" actId="1076"/>
        <pc:sldMkLst>
          <pc:docMk/>
          <pc:sldMk cId="2364203453" sldId="284"/>
        </pc:sldMkLst>
        <pc:picChg chg="add mod">
          <ac:chgData name="ERICK CARLOS LINO" userId="S::erick.lino@fatec.sp.gov.br::32d74f08-d77d-4917-8444-47aaf5922e14" providerId="AD" clId="Web-{639C0A46-BAE9-3D13-A98E-ABBD48554882}" dt="2025-04-27T16:57:35.111" v="7" actId="1076"/>
          <ac:picMkLst>
            <pc:docMk/>
            <pc:sldMk cId="2364203453" sldId="284"/>
            <ac:picMk id="4" creationId="{ADC14D9F-40C9-F7B1-75D1-99A49B883098}"/>
          </ac:picMkLst>
        </pc:picChg>
      </pc:sldChg>
      <pc:sldChg chg="addSp delSp modSp add replId">
        <pc:chgData name="ERICK CARLOS LINO" userId="S::erick.lino@fatec.sp.gov.br::32d74f08-d77d-4917-8444-47aaf5922e14" providerId="AD" clId="Web-{639C0A46-BAE9-3D13-A98E-ABBD48554882}" dt="2025-04-27T17:17:03.956" v="158" actId="14100"/>
        <pc:sldMkLst>
          <pc:docMk/>
          <pc:sldMk cId="3030529119" sldId="291"/>
        </pc:sldMkLst>
        <pc:spChg chg="add mod">
          <ac:chgData name="ERICK CARLOS LINO" userId="S::erick.lino@fatec.sp.gov.br::32d74f08-d77d-4917-8444-47aaf5922e14" providerId="AD" clId="Web-{639C0A46-BAE9-3D13-A98E-ABBD48554882}" dt="2025-04-27T17:16:08.830" v="147"/>
          <ac:spMkLst>
            <pc:docMk/>
            <pc:sldMk cId="3030529119" sldId="291"/>
            <ac:spMk id="14" creationId="{1BDB5E6B-1D0B-A6B7-0299-E2BC08DFD9FC}"/>
          </ac:spMkLst>
        </pc:spChg>
        <pc:spChg chg="add mod">
          <ac:chgData name="ERICK CARLOS LINO" userId="S::erick.lino@fatec.sp.gov.br::32d74f08-d77d-4917-8444-47aaf5922e14" providerId="AD" clId="Web-{639C0A46-BAE9-3D13-A98E-ABBD48554882}" dt="2025-04-27T17:17:03.956" v="158" actId="14100"/>
          <ac:spMkLst>
            <pc:docMk/>
            <pc:sldMk cId="3030529119" sldId="291"/>
            <ac:spMk id="15" creationId="{39BB658F-519D-8FB5-64D1-8156E9256558}"/>
          </ac:spMkLst>
        </pc:spChg>
        <pc:picChg chg="add mod">
          <ac:chgData name="ERICK CARLOS LINO" userId="S::erick.lino@fatec.sp.gov.br::32d74f08-d77d-4917-8444-47aaf5922e14" providerId="AD" clId="Web-{639C0A46-BAE9-3D13-A98E-ABBD48554882}" dt="2025-04-27T17:04:39.247" v="33" actId="1076"/>
          <ac:picMkLst>
            <pc:docMk/>
            <pc:sldMk cId="3030529119" sldId="291"/>
            <ac:picMk id="6" creationId="{BED96C0F-1C96-9456-A586-2CD4794D62AF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10:50.321" v="86" actId="1076"/>
          <ac:picMkLst>
            <pc:docMk/>
            <pc:sldMk cId="3030529119" sldId="291"/>
            <ac:picMk id="8" creationId="{BF4220DA-7318-2B18-6A2A-FDCF3E229A05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05:23.014" v="42" actId="1076"/>
          <ac:picMkLst>
            <pc:docMk/>
            <pc:sldMk cId="3030529119" sldId="291"/>
            <ac:picMk id="9" creationId="{B0FAFB26-BD87-5B42-6A8D-34BD503AC06D}"/>
          </ac:picMkLst>
        </pc:picChg>
        <pc:cxnChg chg="add mod">
          <ac:chgData name="ERICK CARLOS LINO" userId="S::erick.lino@fatec.sp.gov.br::32d74f08-d77d-4917-8444-47aaf5922e14" providerId="AD" clId="Web-{639C0A46-BAE9-3D13-A98E-ABBD48554882}" dt="2025-04-27T17:13:52.061" v="106"/>
          <ac:cxnSpMkLst>
            <pc:docMk/>
            <pc:sldMk cId="3030529119" sldId="291"/>
            <ac:cxnSpMk id="10" creationId="{889D3BB0-239D-1BE2-78D0-0977C648FAA5}"/>
          </ac:cxnSpMkLst>
        </pc:cxnChg>
        <pc:cxnChg chg="add mod">
          <ac:chgData name="ERICK CARLOS LINO" userId="S::erick.lino@fatec.sp.gov.br::32d74f08-d77d-4917-8444-47aaf5922e14" providerId="AD" clId="Web-{639C0A46-BAE9-3D13-A98E-ABBD48554882}" dt="2025-04-27T17:13:52.076" v="107"/>
          <ac:cxnSpMkLst>
            <pc:docMk/>
            <pc:sldMk cId="3030529119" sldId="291"/>
            <ac:cxnSpMk id="11" creationId="{D1C61975-D77C-4BEB-9354-AF1C25F4110D}"/>
          </ac:cxnSpMkLst>
        </pc:cxnChg>
        <pc:cxnChg chg="add mod">
          <ac:chgData name="ERICK CARLOS LINO" userId="S::erick.lino@fatec.sp.gov.br::32d74f08-d77d-4917-8444-47aaf5922e14" providerId="AD" clId="Web-{639C0A46-BAE9-3D13-A98E-ABBD48554882}" dt="2025-04-27T17:14:54.187" v="123" actId="14100"/>
          <ac:cxnSpMkLst>
            <pc:docMk/>
            <pc:sldMk cId="3030529119" sldId="291"/>
            <ac:cxnSpMk id="12" creationId="{5E617C73-7097-495C-500D-570724CA93D0}"/>
          </ac:cxnSpMkLst>
        </pc:cxnChg>
        <pc:cxnChg chg="add mod">
          <ac:chgData name="ERICK CARLOS LINO" userId="S::erick.lino@fatec.sp.gov.br::32d74f08-d77d-4917-8444-47aaf5922e14" providerId="AD" clId="Web-{639C0A46-BAE9-3D13-A98E-ABBD48554882}" dt="2025-04-27T17:15:12.078" v="127" actId="1076"/>
          <ac:cxnSpMkLst>
            <pc:docMk/>
            <pc:sldMk cId="3030529119" sldId="291"/>
            <ac:cxnSpMk id="13" creationId="{F442CF54-4259-6062-8776-2C37142CBEA6}"/>
          </ac:cxnSpMkLst>
        </pc:cxnChg>
      </pc:sldChg>
      <pc:sldChg chg="addSp delSp modSp add replId">
        <pc:chgData name="ERICK CARLOS LINO" userId="S::erick.lino@fatec.sp.gov.br::32d74f08-d77d-4917-8444-47aaf5922e14" providerId="AD" clId="Web-{639C0A46-BAE9-3D13-A98E-ABBD48554882}" dt="2025-04-27T17:10:31.804" v="84" actId="1076"/>
        <pc:sldMkLst>
          <pc:docMk/>
          <pc:sldMk cId="1861899557" sldId="292"/>
        </pc:sldMkLst>
        <pc:picChg chg="add mod">
          <ac:chgData name="ERICK CARLOS LINO" userId="S::erick.lino@fatec.sp.gov.br::32d74f08-d77d-4917-8444-47aaf5922e14" providerId="AD" clId="Web-{639C0A46-BAE9-3D13-A98E-ABBD48554882}" dt="2025-04-27T17:08:19.910" v="56" actId="1076"/>
          <ac:picMkLst>
            <pc:docMk/>
            <pc:sldMk cId="1861899557" sldId="292"/>
            <ac:picMk id="5" creationId="{1B113326-7E8F-DFF6-B8A9-04845555B8DC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09:27.037" v="68" actId="1076"/>
          <ac:picMkLst>
            <pc:docMk/>
            <pc:sldMk cId="1861899557" sldId="292"/>
            <ac:picMk id="7" creationId="{52D58614-44BA-34E6-740B-CA99081DD1E3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08:50.396" v="62" actId="1076"/>
          <ac:picMkLst>
            <pc:docMk/>
            <pc:sldMk cId="1861899557" sldId="292"/>
            <ac:picMk id="10" creationId="{DCF00014-0770-A6F1-13A2-D80BD8266E27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10:03.835" v="77" actId="1076"/>
          <ac:picMkLst>
            <pc:docMk/>
            <pc:sldMk cId="1861899557" sldId="292"/>
            <ac:picMk id="12" creationId="{4E56F83F-9CC5-35EE-D7EC-AA1DE31D0365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10:31.804" v="84" actId="1076"/>
          <ac:picMkLst>
            <pc:docMk/>
            <pc:sldMk cId="1861899557" sldId="292"/>
            <ac:picMk id="13" creationId="{D8571CAB-C1D8-3EC2-0944-B211EFDC5A11}"/>
          </ac:picMkLst>
        </pc:picChg>
        <pc:cxnChg chg="add mod">
          <ac:chgData name="ERICK CARLOS LINO" userId="S::erick.lino@fatec.sp.gov.br::32d74f08-d77d-4917-8444-47aaf5922e14" providerId="AD" clId="Web-{639C0A46-BAE9-3D13-A98E-ABBD48554882}" dt="2025-04-27T17:09:21.943" v="67"/>
          <ac:cxnSpMkLst>
            <pc:docMk/>
            <pc:sldMk cId="1861899557" sldId="292"/>
            <ac:cxnSpMk id="11" creationId="{3B41FAAE-9E3F-8BFC-D237-94F21636ACB2}"/>
          </ac:cxnSpMkLst>
        </pc:cxnChg>
      </pc:sldChg>
    </pc:docChg>
  </pc:docChgLst>
  <pc:docChgLst>
    <pc:chgData name="RAUL DIAS ARAUJO" userId="S::raul.araujo2@fatec.sp.gov.br::9ccca938-dbed-47d4-b488-37a851d97b26" providerId="AD" clId="Web-{B57D6143-026E-4343-89D2-BD47DDEFD3FF}"/>
    <pc:docChg chg="modSld">
      <pc:chgData name="RAUL DIAS ARAUJO" userId="S::raul.araujo2@fatec.sp.gov.br::9ccca938-dbed-47d4-b488-37a851d97b26" providerId="AD" clId="Web-{B57D6143-026E-4343-89D2-BD47DDEFD3FF}" dt="2025-04-27T19:11:29.253" v="19" actId="20577"/>
      <pc:docMkLst>
        <pc:docMk/>
      </pc:docMkLst>
      <pc:sldChg chg="modSp">
        <pc:chgData name="RAUL DIAS ARAUJO" userId="S::raul.araujo2@fatec.sp.gov.br::9ccca938-dbed-47d4-b488-37a851d97b26" providerId="AD" clId="Web-{B57D6143-026E-4343-89D2-BD47DDEFD3FF}" dt="2025-04-27T19:11:29.253" v="19" actId="20577"/>
        <pc:sldMkLst>
          <pc:docMk/>
          <pc:sldMk cId="3679952211" sldId="283"/>
        </pc:sldMkLst>
        <pc:spChg chg="mod">
          <ac:chgData name="RAUL DIAS ARAUJO" userId="S::raul.araujo2@fatec.sp.gov.br::9ccca938-dbed-47d4-b488-37a851d97b26" providerId="AD" clId="Web-{B57D6143-026E-4343-89D2-BD47DDEFD3FF}" dt="2025-04-27T19:11:29.253" v="19" actId="20577"/>
          <ac:spMkLst>
            <pc:docMk/>
            <pc:sldMk cId="3679952211" sldId="283"/>
            <ac:spMk id="10" creationId="{3DB9E47E-E7FB-69BC-D9CD-08ED3BA47109}"/>
          </ac:spMkLst>
        </pc:spChg>
      </pc:sldChg>
    </pc:docChg>
  </pc:docChgLst>
  <pc:docChgLst>
    <pc:chgData name="MILENA DE OLIVEIRA PORTELA" userId="975227e1-3efd-427b-bd38-df3f593809cd" providerId="ADAL" clId="{8B666FCB-F1B0-497D-8FE9-3E25722150F0}"/>
    <pc:docChg chg="undo custSel modSld">
      <pc:chgData name="MILENA DE OLIVEIRA PORTELA" userId="975227e1-3efd-427b-bd38-df3f593809cd" providerId="ADAL" clId="{8B666FCB-F1B0-497D-8FE9-3E25722150F0}" dt="2025-04-05T11:55:08.495" v="13" actId="1076"/>
      <pc:docMkLst>
        <pc:docMk/>
      </pc:docMkLst>
      <pc:sldChg chg="addSp modSp mod">
        <pc:chgData name="MILENA DE OLIVEIRA PORTELA" userId="975227e1-3efd-427b-bd38-df3f593809cd" providerId="ADAL" clId="{8B666FCB-F1B0-497D-8FE9-3E25722150F0}" dt="2025-04-05T11:55:08.495" v="13" actId="1076"/>
        <pc:sldMkLst>
          <pc:docMk/>
          <pc:sldMk cId="0" sldId="257"/>
        </pc:sldMkLst>
        <pc:spChg chg="mod">
          <ac:chgData name="MILENA DE OLIVEIRA PORTELA" userId="975227e1-3efd-427b-bd38-df3f593809cd" providerId="ADAL" clId="{8B666FCB-F1B0-497D-8FE9-3E25722150F0}" dt="2025-04-05T11:55:08.495" v="13" actId="1076"/>
          <ac:spMkLst>
            <pc:docMk/>
            <pc:sldMk cId="0" sldId="257"/>
            <ac:spMk id="18" creationId="{8E88DEBC-E05F-12C5-9507-9E209128D30F}"/>
          </ac:spMkLst>
        </pc:spChg>
        <pc:spChg chg="mod">
          <ac:chgData name="MILENA DE OLIVEIRA PORTELA" userId="975227e1-3efd-427b-bd38-df3f593809cd" providerId="ADAL" clId="{8B666FCB-F1B0-497D-8FE9-3E25722150F0}" dt="2025-04-05T11:55:08.495" v="13" actId="1076"/>
          <ac:spMkLst>
            <pc:docMk/>
            <pc:sldMk cId="0" sldId="257"/>
            <ac:spMk id="19" creationId="{F84FFBF4-DB45-AA30-802A-2A0FA1AFC626}"/>
          </ac:spMkLst>
        </pc:spChg>
        <pc:spChg chg="mod">
          <ac:chgData name="MILENA DE OLIVEIRA PORTELA" userId="975227e1-3efd-427b-bd38-df3f593809cd" providerId="ADAL" clId="{8B666FCB-F1B0-497D-8FE9-3E25722150F0}" dt="2025-04-05T11:55:08.495" v="13" actId="1076"/>
          <ac:spMkLst>
            <pc:docMk/>
            <pc:sldMk cId="0" sldId="257"/>
            <ac:spMk id="20" creationId="{0E2E6C00-31A0-A936-9C95-0C1507FDA6FE}"/>
          </ac:spMkLst>
        </pc:spChg>
        <pc:spChg chg="mod">
          <ac:chgData name="MILENA DE OLIVEIRA PORTELA" userId="975227e1-3efd-427b-bd38-df3f593809cd" providerId="ADAL" clId="{8B666FCB-F1B0-497D-8FE9-3E25722150F0}" dt="2025-04-05T11:55:08.495" v="13" actId="1076"/>
          <ac:spMkLst>
            <pc:docMk/>
            <pc:sldMk cId="0" sldId="257"/>
            <ac:spMk id="21" creationId="{62FD9E60-09DC-7974-2A39-0E03C87F2742}"/>
          </ac:spMkLst>
        </pc:spChg>
        <pc:spChg chg="mod">
          <ac:chgData name="MILENA DE OLIVEIRA PORTELA" userId="975227e1-3efd-427b-bd38-df3f593809cd" providerId="ADAL" clId="{8B666FCB-F1B0-497D-8FE9-3E25722150F0}" dt="2025-04-05T11:55:08.495" v="13" actId="1076"/>
          <ac:spMkLst>
            <pc:docMk/>
            <pc:sldMk cId="0" sldId="257"/>
            <ac:spMk id="22" creationId="{203FF236-1F2C-D75B-D027-AB43D115DC7D}"/>
          </ac:spMkLst>
        </pc:spChg>
        <pc:picChg chg="add mod">
          <ac:chgData name="MILENA DE OLIVEIRA PORTELA" userId="975227e1-3efd-427b-bd38-df3f593809cd" providerId="ADAL" clId="{8B666FCB-F1B0-497D-8FE9-3E25722150F0}" dt="2025-04-05T11:55:08.495" v="13" actId="1076"/>
          <ac:picMkLst>
            <pc:docMk/>
            <pc:sldMk cId="0" sldId="257"/>
            <ac:picMk id="5" creationId="{217AFE5E-694C-0EA2-B480-E06ED2443D02}"/>
          </ac:picMkLst>
        </pc:picChg>
        <pc:picChg chg="mod">
          <ac:chgData name="MILENA DE OLIVEIRA PORTELA" userId="975227e1-3efd-427b-bd38-df3f593809cd" providerId="ADAL" clId="{8B666FCB-F1B0-497D-8FE9-3E25722150F0}" dt="2025-04-05T11:55:08.495" v="13" actId="1076"/>
          <ac:picMkLst>
            <pc:docMk/>
            <pc:sldMk cId="0" sldId="257"/>
            <ac:picMk id="9" creationId="{BB922FA0-BCCC-CF73-5573-959690C0065E}"/>
          </ac:picMkLst>
        </pc:picChg>
        <pc:picChg chg="mod">
          <ac:chgData name="MILENA DE OLIVEIRA PORTELA" userId="975227e1-3efd-427b-bd38-df3f593809cd" providerId="ADAL" clId="{8B666FCB-F1B0-497D-8FE9-3E25722150F0}" dt="2025-04-05T11:55:08.495" v="13" actId="1076"/>
          <ac:picMkLst>
            <pc:docMk/>
            <pc:sldMk cId="0" sldId="257"/>
            <ac:picMk id="11" creationId="{0A98C63B-268C-BFD3-3B6E-300AE3083CD8}"/>
          </ac:picMkLst>
        </pc:picChg>
        <pc:picChg chg="mod">
          <ac:chgData name="MILENA DE OLIVEIRA PORTELA" userId="975227e1-3efd-427b-bd38-df3f593809cd" providerId="ADAL" clId="{8B666FCB-F1B0-497D-8FE9-3E25722150F0}" dt="2025-04-05T11:55:08.495" v="13" actId="1076"/>
          <ac:picMkLst>
            <pc:docMk/>
            <pc:sldMk cId="0" sldId="257"/>
            <ac:picMk id="13" creationId="{76D1BA89-7CD8-B1BC-B654-F632BEA67542}"/>
          </ac:picMkLst>
        </pc:picChg>
        <pc:picChg chg="mod">
          <ac:chgData name="MILENA DE OLIVEIRA PORTELA" userId="975227e1-3efd-427b-bd38-df3f593809cd" providerId="ADAL" clId="{8B666FCB-F1B0-497D-8FE9-3E25722150F0}" dt="2025-04-05T11:55:08.495" v="13" actId="1076"/>
          <ac:picMkLst>
            <pc:docMk/>
            <pc:sldMk cId="0" sldId="257"/>
            <ac:picMk id="15" creationId="{44282B25-6964-79DC-DEBB-C27416D60AFF}"/>
          </ac:picMkLst>
        </pc:picChg>
      </pc:sldChg>
    </pc:docChg>
  </pc:docChgLst>
  <pc:docChgLst>
    <pc:chgData name="JULIA PEREIRA DA CONCEICAO" userId="4a606097-f38c-420f-885d-b6204aa43d58" providerId="ADAL" clId="{ABBFF52A-B395-B341-89AA-31234AC196B6}"/>
    <pc:docChg chg="undo custSel addSld modSld modMainMaster">
      <pc:chgData name="JULIA PEREIRA DA CONCEICAO" userId="4a606097-f38c-420f-885d-b6204aa43d58" providerId="ADAL" clId="{ABBFF52A-B395-B341-89AA-31234AC196B6}" dt="2025-04-06T21:00:12.452" v="87" actId="14100"/>
      <pc:docMkLst>
        <pc:docMk/>
      </pc:docMkLst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57"/>
        </pc:sldMkLst>
        <pc:spChg chg="mod">
          <ac:chgData name="JULIA PEREIRA DA CONCEICAO" userId="4a606097-f38c-420f-885d-b6204aa43d58" providerId="ADAL" clId="{ABBFF52A-B395-B341-89AA-31234AC196B6}" dt="2025-04-06T20:42:15.143" v="74"/>
          <ac:spMkLst>
            <pc:docMk/>
            <pc:sldMk cId="0" sldId="257"/>
            <ac:spMk id="2" creationId="{00000000-0000-0000-0000-000000000000}"/>
          </ac:spMkLst>
        </pc:spChg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1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2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3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4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5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6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7"/>
        </pc:sldMkLst>
      </pc:sldChg>
      <pc:sldChg chg="addSp delSp modSp add mod">
        <pc:chgData name="JULIA PEREIRA DA CONCEICAO" userId="4a606097-f38c-420f-885d-b6204aa43d58" providerId="ADAL" clId="{ABBFF52A-B395-B341-89AA-31234AC196B6}" dt="2025-04-06T21:00:12.452" v="87" actId="14100"/>
        <pc:sldMkLst>
          <pc:docMk/>
          <pc:sldMk cId="1354584431" sldId="282"/>
        </pc:sldMkLst>
        <pc:spChg chg="mod">
          <ac:chgData name="JULIA PEREIRA DA CONCEICAO" userId="4a606097-f38c-420f-885d-b6204aa43d58" providerId="ADAL" clId="{ABBFF52A-B395-B341-89AA-31234AC196B6}" dt="2025-04-06T20:39:32.298" v="27" actId="20577"/>
          <ac:spMkLst>
            <pc:docMk/>
            <pc:sldMk cId="1354584431" sldId="282"/>
            <ac:spMk id="2" creationId="{86A853AF-20F9-35E8-E88C-5CD789C6DCB7}"/>
          </ac:spMkLst>
        </pc:spChg>
      </pc:sldChg>
      <pc:sldMasterChg chg="setBg modSldLayout">
        <pc:chgData name="JULIA PEREIRA DA CONCEICAO" userId="4a606097-f38c-420f-885d-b6204aa43d58" providerId="ADAL" clId="{ABBFF52A-B395-B341-89AA-31234AC196B6}" dt="2025-04-06T20:42:05.276" v="72"/>
        <pc:sldMasterMkLst>
          <pc:docMk/>
          <pc:sldMasterMk cId="0" sldId="2147483648"/>
        </pc:sldMasterMkLst>
        <pc:sldLayoutChg chg="setBg">
          <pc:chgData name="JULIA PEREIRA DA CONCEICAO" userId="4a606097-f38c-420f-885d-b6204aa43d58" providerId="ADAL" clId="{ABBFF52A-B395-B341-89AA-31234AC196B6}" dt="2025-04-06T20:42:05.276" v="72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JULIA PEREIRA DA CONCEICAO" userId="4a606097-f38c-420f-885d-b6204aa43d58" providerId="ADAL" clId="{ABBFF52A-B395-B341-89AA-31234AC196B6}" dt="2025-04-06T20:42:05.276" v="72"/>
          <pc:sldLayoutMkLst>
            <pc:docMk/>
            <pc:sldMasterMk cId="0" sldId="2147483648"/>
            <pc:sldLayoutMk cId="0" sldId="2147483662"/>
          </pc:sldLayoutMkLst>
        </pc:sldLayoutChg>
      </pc:sldMasterChg>
      <pc:sldMasterChg chg="modSldLayout">
        <pc:chgData name="JULIA PEREIRA DA CONCEICAO" userId="4a606097-f38c-420f-885d-b6204aa43d58" providerId="ADAL" clId="{ABBFF52A-B395-B341-89AA-31234AC196B6}" dt="2025-04-06T20:42:15.143" v="74"/>
        <pc:sldMasterMkLst>
          <pc:docMk/>
          <pc:sldMasterMk cId="3388947447" sldId="2147483666"/>
        </pc:sldMasterMkLst>
        <pc:sldLayoutChg chg="addSp delSp">
          <pc:chgData name="JULIA PEREIRA DA CONCEICAO" userId="4a606097-f38c-420f-885d-b6204aa43d58" providerId="ADAL" clId="{ABBFF52A-B395-B341-89AA-31234AC196B6}" dt="2025-04-06T20:42:15.143" v="74"/>
          <pc:sldLayoutMkLst>
            <pc:docMk/>
            <pc:sldMasterMk cId="3388947447" sldId="2147483666"/>
            <pc:sldLayoutMk cId="4247718296" sldId="2147483678"/>
          </pc:sldLayoutMkLst>
        </pc:sldLayoutChg>
      </pc:sldMasterChg>
    </pc:docChg>
  </pc:docChgLst>
  <pc:docChgLst>
    <pc:chgData name="RAUL DIAS ARAUJO" userId="S::raul.araujo2@fatec.sp.gov.br::9ccca938-dbed-47d4-b488-37a851d97b26" providerId="AD" clId="Web-{74F150E0-1320-4133-BCEF-FFB9B0159B26}"/>
    <pc:docChg chg="delSld">
      <pc:chgData name="RAUL DIAS ARAUJO" userId="S::raul.araujo2@fatec.sp.gov.br::9ccca938-dbed-47d4-b488-37a851d97b26" providerId="AD" clId="Web-{74F150E0-1320-4133-BCEF-FFB9B0159B26}" dt="2025-04-28T00:32:37.526" v="0"/>
      <pc:docMkLst>
        <pc:docMk/>
      </pc:docMkLst>
      <pc:sldChg chg="del">
        <pc:chgData name="RAUL DIAS ARAUJO" userId="S::raul.araujo2@fatec.sp.gov.br::9ccca938-dbed-47d4-b488-37a851d97b26" providerId="AD" clId="Web-{74F150E0-1320-4133-BCEF-FFB9B0159B26}" dt="2025-04-28T00:32:37.526" v="0"/>
        <pc:sldMkLst>
          <pc:docMk/>
          <pc:sldMk cId="3722672017" sldId="290"/>
        </pc:sldMkLst>
      </pc:sldChg>
    </pc:docChg>
  </pc:docChgLst>
  <pc:docChgLst>
    <pc:chgData name="ERICK CARLOS LINO" userId="S::erick.lino@fatec.sp.gov.br::32d74f08-d77d-4917-8444-47aaf5922e14" providerId="AD" clId="Web-{BA63ADE6-755F-4848-4B30-2DB0DCE63E0B}"/>
    <pc:docChg chg="addSld modSld">
      <pc:chgData name="ERICK CARLOS LINO" userId="S::erick.lino@fatec.sp.gov.br::32d74f08-d77d-4917-8444-47aaf5922e14" providerId="AD" clId="Web-{BA63ADE6-755F-4848-4B30-2DB0DCE63E0B}" dt="2025-05-17T13:58:58.274" v="290" actId="1076"/>
      <pc:docMkLst>
        <pc:docMk/>
      </pc:docMkLst>
      <pc:sldChg chg="addSp delSp modSp">
        <pc:chgData name="ERICK CARLOS LINO" userId="S::erick.lino@fatec.sp.gov.br::32d74f08-d77d-4917-8444-47aaf5922e14" providerId="AD" clId="Web-{BA63ADE6-755F-4848-4B30-2DB0DCE63E0B}" dt="2025-05-17T13:43:51.845" v="35" actId="14100"/>
        <pc:sldMkLst>
          <pc:docMk/>
          <pc:sldMk cId="3030529119" sldId="291"/>
        </pc:sldMkLst>
        <pc:picChg chg="add mod ord">
          <ac:chgData name="ERICK CARLOS LINO" userId="S::erick.lino@fatec.sp.gov.br::32d74f08-d77d-4917-8444-47aaf5922e14" providerId="AD" clId="Web-{BA63ADE6-755F-4848-4B30-2DB0DCE63E0B}" dt="2025-05-17T13:42:23.793" v="17" actId="14100"/>
          <ac:picMkLst>
            <pc:docMk/>
            <pc:sldMk cId="3030529119" sldId="291"/>
            <ac:picMk id="4" creationId="{51CBD5EC-4164-26C8-EEC3-A50DBBAA3310}"/>
          </ac:picMkLst>
        </pc:picChg>
        <pc:picChg chg="add mod">
          <ac:chgData name="ERICK CARLOS LINO" userId="S::erick.lino@fatec.sp.gov.br::32d74f08-d77d-4917-8444-47aaf5922e14" providerId="AD" clId="Web-{BA63ADE6-755F-4848-4B30-2DB0DCE63E0B}" dt="2025-05-17T13:43:11.719" v="27" actId="1076"/>
          <ac:picMkLst>
            <pc:docMk/>
            <pc:sldMk cId="3030529119" sldId="291"/>
            <ac:picMk id="5" creationId="{D7F6EB87-A387-4B9D-40E5-FE2C1C46A2E8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42:09.496" v="12"/>
          <ac:picMkLst>
            <pc:docMk/>
            <pc:sldMk cId="3030529119" sldId="291"/>
            <ac:picMk id="6" creationId="{BED96C0F-1C96-9456-A586-2CD4794D62AF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42:44.559" v="18"/>
          <ac:picMkLst>
            <pc:docMk/>
            <pc:sldMk cId="3030529119" sldId="291"/>
            <ac:picMk id="8" creationId="{BF4220DA-7318-2B18-6A2A-FDCF3E229A05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43:17.266" v="28"/>
          <ac:picMkLst>
            <pc:docMk/>
            <pc:sldMk cId="3030529119" sldId="291"/>
            <ac:picMk id="9" creationId="{B0FAFB26-BD87-5B42-6A8D-34BD503AC06D}"/>
          </ac:picMkLst>
        </pc:picChg>
        <pc:picChg chg="add mod ord">
          <ac:chgData name="ERICK CARLOS LINO" userId="S::erick.lino@fatec.sp.gov.br::32d74f08-d77d-4917-8444-47aaf5922e14" providerId="AD" clId="Web-{BA63ADE6-755F-4848-4B30-2DB0DCE63E0B}" dt="2025-05-17T13:43:51.845" v="35" actId="14100"/>
          <ac:picMkLst>
            <pc:docMk/>
            <pc:sldMk cId="3030529119" sldId="291"/>
            <ac:picMk id="17" creationId="{CE101D9E-787A-07C4-242E-1009E5B62658}"/>
          </ac:picMkLst>
        </pc:picChg>
        <pc:cxnChg chg="add">
          <ac:chgData name="ERICK CARLOS LINO" userId="S::erick.lino@fatec.sp.gov.br::32d74f08-d77d-4917-8444-47aaf5922e14" providerId="AD" clId="Web-{BA63ADE6-755F-4848-4B30-2DB0DCE63E0B}" dt="2025-05-17T13:43:06.797" v="26"/>
          <ac:cxnSpMkLst>
            <pc:docMk/>
            <pc:sldMk cId="3030529119" sldId="291"/>
            <ac:cxnSpMk id="7" creationId="{889D3BB0-239D-1BE2-78D0-0977C648FAA5}"/>
          </ac:cxnSpMkLst>
        </pc:cxnChg>
        <pc:cxnChg chg="del">
          <ac:chgData name="ERICK CARLOS LINO" userId="S::erick.lino@fatec.sp.gov.br::32d74f08-d77d-4917-8444-47aaf5922e14" providerId="AD" clId="Web-{BA63ADE6-755F-4848-4B30-2DB0DCE63E0B}" dt="2025-05-17T13:43:05.844" v="25"/>
          <ac:cxnSpMkLst>
            <pc:docMk/>
            <pc:sldMk cId="3030529119" sldId="291"/>
            <ac:cxnSpMk id="10" creationId="{889D3BB0-239D-1BE2-78D0-0977C648FAA5}"/>
          </ac:cxnSpMkLst>
        </pc:cxnChg>
        <pc:cxnChg chg="del">
          <ac:chgData name="ERICK CARLOS LINO" userId="S::erick.lino@fatec.sp.gov.br::32d74f08-d77d-4917-8444-47aaf5922e14" providerId="AD" clId="Web-{BA63ADE6-755F-4848-4B30-2DB0DCE63E0B}" dt="2025-05-17T13:43:05.844" v="24"/>
          <ac:cxnSpMkLst>
            <pc:docMk/>
            <pc:sldMk cId="3030529119" sldId="291"/>
            <ac:cxnSpMk id="11" creationId="{D1C61975-D77C-4BEB-9354-AF1C25F4110D}"/>
          </ac:cxnSpMkLst>
        </pc:cxnChg>
        <pc:cxnChg chg="add">
          <ac:chgData name="ERICK CARLOS LINO" userId="S::erick.lino@fatec.sp.gov.br::32d74f08-d77d-4917-8444-47aaf5922e14" providerId="AD" clId="Web-{BA63ADE6-755F-4848-4B30-2DB0DCE63E0B}" dt="2025-05-17T13:43:06.797" v="26"/>
          <ac:cxnSpMkLst>
            <pc:docMk/>
            <pc:sldMk cId="3030529119" sldId="291"/>
            <ac:cxnSpMk id="16" creationId="{D1C61975-D77C-4BEB-9354-AF1C25F4110D}"/>
          </ac:cxnSpMkLst>
        </pc:cxnChg>
      </pc:sldChg>
      <pc:sldChg chg="addSp delSp modSp">
        <pc:chgData name="ERICK CARLOS LINO" userId="S::erick.lino@fatec.sp.gov.br::32d74f08-d77d-4917-8444-47aaf5922e14" providerId="AD" clId="Web-{BA63ADE6-755F-4848-4B30-2DB0DCE63E0B}" dt="2025-05-17T13:55:40.325" v="193" actId="1076"/>
        <pc:sldMkLst>
          <pc:docMk/>
          <pc:sldMk cId="1861899557" sldId="292"/>
        </pc:sldMkLst>
        <pc:picChg chg="add mod">
          <ac:chgData name="ERICK CARLOS LINO" userId="S::erick.lino@fatec.sp.gov.br::32d74f08-d77d-4917-8444-47aaf5922e14" providerId="AD" clId="Web-{BA63ADE6-755F-4848-4B30-2DB0DCE63E0B}" dt="2025-05-17T13:55:29.887" v="191" actId="14100"/>
          <ac:picMkLst>
            <pc:docMk/>
            <pc:sldMk cId="1861899557" sldId="292"/>
            <ac:picMk id="4" creationId="{A254EFD2-906C-BDD8-F540-5BC29B75DA69}"/>
          </ac:picMkLst>
        </pc:picChg>
        <pc:picChg chg="add mod">
          <ac:chgData name="ERICK CARLOS LINO" userId="S::erick.lino@fatec.sp.gov.br::32d74f08-d77d-4917-8444-47aaf5922e14" providerId="AD" clId="Web-{BA63ADE6-755F-4848-4B30-2DB0DCE63E0B}" dt="2025-05-17T13:55:32.122" v="192" actId="1076"/>
          <ac:picMkLst>
            <pc:docMk/>
            <pc:sldMk cId="1861899557" sldId="292"/>
            <ac:picMk id="6" creationId="{44495B40-A895-94CE-CDF3-E47ED03BDCEE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54:01.072" v="173"/>
          <ac:picMkLst>
            <pc:docMk/>
            <pc:sldMk cId="1861899557" sldId="292"/>
            <ac:picMk id="7" creationId="{52D58614-44BA-34E6-740B-CA99081DD1E3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54:01.072" v="172"/>
          <ac:picMkLst>
            <pc:docMk/>
            <pc:sldMk cId="1861899557" sldId="292"/>
            <ac:picMk id="10" creationId="{DCF00014-0770-A6F1-13A2-D80BD8266E27}"/>
          </ac:picMkLst>
        </pc:picChg>
        <pc:cxnChg chg="mod">
          <ac:chgData name="ERICK CARLOS LINO" userId="S::erick.lino@fatec.sp.gov.br::32d74f08-d77d-4917-8444-47aaf5922e14" providerId="AD" clId="Web-{BA63ADE6-755F-4848-4B30-2DB0DCE63E0B}" dt="2025-05-17T13:55:40.325" v="193" actId="1076"/>
          <ac:cxnSpMkLst>
            <pc:docMk/>
            <pc:sldMk cId="1861899557" sldId="292"/>
            <ac:cxnSpMk id="11" creationId="{3B41FAAE-9E3F-8BFC-D237-94F21636ACB2}"/>
          </ac:cxnSpMkLst>
        </pc:cxnChg>
      </pc:sldChg>
      <pc:sldChg chg="addSp delSp modSp add replId">
        <pc:chgData name="ERICK CARLOS LINO" userId="S::erick.lino@fatec.sp.gov.br::32d74f08-d77d-4917-8444-47aaf5922e14" providerId="AD" clId="Web-{BA63ADE6-755F-4848-4B30-2DB0DCE63E0B}" dt="2025-05-17T13:41:24.619" v="11" actId="1076"/>
        <pc:sldMkLst>
          <pc:docMk/>
          <pc:sldMk cId="3465782361" sldId="295"/>
        </pc:sldMkLst>
        <pc:picChg chg="add mod">
          <ac:chgData name="ERICK CARLOS LINO" userId="S::erick.lino@fatec.sp.gov.br::32d74f08-d77d-4917-8444-47aaf5922e14" providerId="AD" clId="Web-{BA63ADE6-755F-4848-4B30-2DB0DCE63E0B}" dt="2025-05-17T13:41:24.619" v="11" actId="1076"/>
          <ac:picMkLst>
            <pc:docMk/>
            <pc:sldMk cId="3465782361" sldId="295"/>
            <ac:picMk id="4" creationId="{0CC30D64-6B40-A9FE-DF1E-96FBDBCF1F3F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39:19.882" v="5"/>
          <ac:picMkLst>
            <pc:docMk/>
            <pc:sldMk cId="3465782361" sldId="295"/>
            <ac:picMk id="5" creationId="{DF048F35-97E1-9F06-479E-0726D7D8A4CA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39:19.882" v="4"/>
          <ac:picMkLst>
            <pc:docMk/>
            <pc:sldMk cId="3465782361" sldId="295"/>
            <ac:picMk id="7" creationId="{7667F5B3-0ABA-C97D-C0DA-432C401A4950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39:19.882" v="3"/>
          <ac:picMkLst>
            <pc:docMk/>
            <pc:sldMk cId="3465782361" sldId="295"/>
            <ac:picMk id="10" creationId="{BF78435F-0C3F-4767-9881-DD14B7198142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39:19.882" v="2"/>
          <ac:picMkLst>
            <pc:docMk/>
            <pc:sldMk cId="3465782361" sldId="295"/>
            <ac:picMk id="12" creationId="{406B7EBE-27A0-F2B0-7858-74B77E4BB6EA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39:19.882" v="1"/>
          <ac:picMkLst>
            <pc:docMk/>
            <pc:sldMk cId="3465782361" sldId="295"/>
            <ac:picMk id="13" creationId="{AFCB4FB1-E653-882D-5577-F49EA4BAACF9}"/>
          </ac:picMkLst>
        </pc:picChg>
        <pc:cxnChg chg="del">
          <ac:chgData name="ERICK CARLOS LINO" userId="S::erick.lino@fatec.sp.gov.br::32d74f08-d77d-4917-8444-47aaf5922e14" providerId="AD" clId="Web-{BA63ADE6-755F-4848-4B30-2DB0DCE63E0B}" dt="2025-05-17T13:39:22.210" v="6"/>
          <ac:cxnSpMkLst>
            <pc:docMk/>
            <pc:sldMk cId="3465782361" sldId="295"/>
            <ac:cxnSpMk id="11" creationId="{223728A8-5047-13EC-34DC-22A822D6087E}"/>
          </ac:cxnSpMkLst>
        </pc:cxnChg>
      </pc:sldChg>
      <pc:sldChg chg="addSp delSp modSp add replId">
        <pc:chgData name="ERICK CARLOS LINO" userId="S::erick.lino@fatec.sp.gov.br::32d74f08-d77d-4917-8444-47aaf5922e14" providerId="AD" clId="Web-{BA63ADE6-755F-4848-4B30-2DB0DCE63E0B}" dt="2025-05-17T13:50:50.544" v="171" actId="1076"/>
        <pc:sldMkLst>
          <pc:docMk/>
          <pc:sldMk cId="2109787487" sldId="296"/>
        </pc:sldMkLst>
        <pc:spChg chg="add mod">
          <ac:chgData name="ERICK CARLOS LINO" userId="S::erick.lino@fatec.sp.gov.br::32d74f08-d77d-4917-8444-47aaf5922e14" providerId="AD" clId="Web-{BA63ADE6-755F-4848-4B30-2DB0DCE63E0B}" dt="2025-05-17T13:50:50.544" v="171" actId="1076"/>
          <ac:spMkLst>
            <pc:docMk/>
            <pc:sldMk cId="2109787487" sldId="296"/>
            <ac:spMk id="10" creationId="{3F7365AF-F696-A00B-5512-BB90A411BBC3}"/>
          </ac:spMkLst>
        </pc:spChg>
        <pc:picChg chg="del">
          <ac:chgData name="ERICK CARLOS LINO" userId="S::erick.lino@fatec.sp.gov.br::32d74f08-d77d-4917-8444-47aaf5922e14" providerId="AD" clId="Web-{BA63ADE6-755F-4848-4B30-2DB0DCE63E0B}" dt="2025-05-17T13:44:14.268" v="37"/>
          <ac:picMkLst>
            <pc:docMk/>
            <pc:sldMk cId="2109787487" sldId="296"/>
            <ac:picMk id="4" creationId="{AE2DC7B1-ED6A-F0B1-2BF6-31FC20AC1183}"/>
          </ac:picMkLst>
        </pc:picChg>
        <pc:picChg chg="add mod ord">
          <ac:chgData name="ERICK CARLOS LINO" userId="S::erick.lino@fatec.sp.gov.br::32d74f08-d77d-4917-8444-47aaf5922e14" providerId="AD" clId="Web-{BA63ADE6-755F-4848-4B30-2DB0DCE63E0B}" dt="2025-05-17T13:48:58.166" v="102"/>
          <ac:picMkLst>
            <pc:docMk/>
            <pc:sldMk cId="2109787487" sldId="296"/>
            <ac:picMk id="5" creationId="{EA46CC81-1810-00A0-9B19-4B5BEA0EE0F5}"/>
          </ac:picMkLst>
        </pc:picChg>
        <pc:picChg chg="add mod">
          <ac:chgData name="ERICK CARLOS LINO" userId="S::erick.lino@fatec.sp.gov.br::32d74f08-d77d-4917-8444-47aaf5922e14" providerId="AD" clId="Web-{BA63ADE6-755F-4848-4B30-2DB0DCE63E0B}" dt="2025-05-17T13:48:38.822" v="97" actId="1076"/>
          <ac:picMkLst>
            <pc:docMk/>
            <pc:sldMk cId="2109787487" sldId="296"/>
            <ac:picMk id="7" creationId="{42ED0F3D-056A-9A64-11FA-B4DB828359B3}"/>
          </ac:picMkLst>
        </pc:picChg>
        <pc:picChg chg="add mod">
          <ac:chgData name="ERICK CARLOS LINO" userId="S::erick.lino@fatec.sp.gov.br::32d74f08-d77d-4917-8444-47aaf5922e14" providerId="AD" clId="Web-{BA63ADE6-755F-4848-4B30-2DB0DCE63E0B}" dt="2025-05-17T13:48:41.681" v="98" actId="1076"/>
          <ac:picMkLst>
            <pc:docMk/>
            <pc:sldMk cId="2109787487" sldId="296"/>
            <ac:picMk id="9" creationId="{4DE204A8-B859-D1FC-48E5-675AF2327320}"/>
          </ac:picMkLst>
        </pc:picChg>
      </pc:sldChg>
      <pc:sldChg chg="addSp delSp modSp add replId">
        <pc:chgData name="ERICK CARLOS LINO" userId="S::erick.lino@fatec.sp.gov.br::32d74f08-d77d-4917-8444-47aaf5922e14" providerId="AD" clId="Web-{BA63ADE6-755F-4848-4B30-2DB0DCE63E0B}" dt="2025-05-17T13:58:58.274" v="290" actId="1076"/>
        <pc:sldMkLst>
          <pc:docMk/>
          <pc:sldMk cId="1170727737" sldId="297"/>
        </pc:sldMkLst>
        <pc:spChg chg="mod">
          <ac:chgData name="ERICK CARLOS LINO" userId="S::erick.lino@fatec.sp.gov.br::32d74f08-d77d-4917-8444-47aaf5922e14" providerId="AD" clId="Web-{BA63ADE6-755F-4848-4B30-2DB0DCE63E0B}" dt="2025-05-17T13:58:49.696" v="289" actId="1076"/>
          <ac:spMkLst>
            <pc:docMk/>
            <pc:sldMk cId="1170727737" sldId="297"/>
            <ac:spMk id="10" creationId="{9BCDF6C9-1F10-D05C-C387-C21D959F36DC}"/>
          </ac:spMkLst>
        </pc:spChg>
        <pc:picChg chg="add mod">
          <ac:chgData name="ERICK CARLOS LINO" userId="S::erick.lino@fatec.sp.gov.br::32d74f08-d77d-4917-8444-47aaf5922e14" providerId="AD" clId="Web-{BA63ADE6-755F-4848-4B30-2DB0DCE63E0B}" dt="2025-05-17T13:58:58.274" v="290" actId="1076"/>
          <ac:picMkLst>
            <pc:docMk/>
            <pc:sldMk cId="1170727737" sldId="297"/>
            <ac:picMk id="4" creationId="{6769868E-22D3-B7AE-7BE3-C1079749F2C8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55:59.795" v="197"/>
          <ac:picMkLst>
            <pc:docMk/>
            <pc:sldMk cId="1170727737" sldId="297"/>
            <ac:picMk id="5" creationId="{1B15326E-808E-2BD0-5666-98F6AF42F624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55:59.795" v="196"/>
          <ac:picMkLst>
            <pc:docMk/>
            <pc:sldMk cId="1170727737" sldId="297"/>
            <ac:picMk id="7" creationId="{3182C4B8-3D73-BA95-9DF7-CFD3C24F3992}"/>
          </ac:picMkLst>
        </pc:picChg>
        <pc:picChg chg="del">
          <ac:chgData name="ERICK CARLOS LINO" userId="S::erick.lino@fatec.sp.gov.br::32d74f08-d77d-4917-8444-47aaf5922e14" providerId="AD" clId="Web-{BA63ADE6-755F-4848-4B30-2DB0DCE63E0B}" dt="2025-05-17T13:55:59.795" v="195"/>
          <ac:picMkLst>
            <pc:docMk/>
            <pc:sldMk cId="1170727737" sldId="297"/>
            <ac:picMk id="9" creationId="{B4BD07F4-8732-BA09-EEE4-15A01D48A68A}"/>
          </ac:picMkLst>
        </pc:picChg>
      </pc:sldChg>
    </pc:docChg>
  </pc:docChgLst>
  <pc:docChgLst>
    <pc:chgData name="MILENA DE OLIVEIRA PORTELA" userId="S::milena.portela@fatec.sp.gov.br::975227e1-3efd-427b-bd38-df3f593809cd" providerId="AD" clId="Web-{0907D68A-FE9C-ECAC-7E55-495FA5F25B99}"/>
    <pc:docChg chg="modSld">
      <pc:chgData name="MILENA DE OLIVEIRA PORTELA" userId="S::milena.portela@fatec.sp.gov.br::975227e1-3efd-427b-bd38-df3f593809cd" providerId="AD" clId="Web-{0907D68A-FE9C-ECAC-7E55-495FA5F25B99}" dt="2025-05-25T00:12:30.827" v="3" actId="14100"/>
      <pc:docMkLst>
        <pc:docMk/>
      </pc:docMkLst>
      <pc:sldChg chg="addSp delSp modSp">
        <pc:chgData name="MILENA DE OLIVEIRA PORTELA" userId="S::milena.portela@fatec.sp.gov.br::975227e1-3efd-427b-bd38-df3f593809cd" providerId="AD" clId="Web-{0907D68A-FE9C-ECAC-7E55-495FA5F25B99}" dt="2025-05-25T00:12:30.827" v="3" actId="14100"/>
        <pc:sldMkLst>
          <pc:docMk/>
          <pc:sldMk cId="0" sldId="257"/>
        </pc:sldMkLst>
        <pc:picChg chg="add mod">
          <ac:chgData name="MILENA DE OLIVEIRA PORTELA" userId="S::milena.portela@fatec.sp.gov.br::975227e1-3efd-427b-bd38-df3f593809cd" providerId="AD" clId="Web-{0907D68A-FE9C-ECAC-7E55-495FA5F25B99}" dt="2025-05-25T00:12:30.827" v="3" actId="14100"/>
          <ac:picMkLst>
            <pc:docMk/>
            <pc:sldMk cId="0" sldId="257"/>
            <ac:picMk id="4" creationId="{523F9D56-978A-F64C-3AB9-44909951F792}"/>
          </ac:picMkLst>
        </pc:picChg>
        <pc:picChg chg="del">
          <ac:chgData name="MILENA DE OLIVEIRA PORTELA" userId="S::milena.portela@fatec.sp.gov.br::975227e1-3efd-427b-bd38-df3f593809cd" providerId="AD" clId="Web-{0907D68A-FE9C-ECAC-7E55-495FA5F25B99}" dt="2025-05-25T00:12:20.061" v="1"/>
          <ac:picMkLst>
            <pc:docMk/>
            <pc:sldMk cId="0" sldId="257"/>
            <ac:picMk id="6" creationId="{1ABE2A4D-6DEF-E9DB-EF48-16CE3CED8F66}"/>
          </ac:picMkLst>
        </pc:picChg>
      </pc:sldChg>
    </pc:docChg>
  </pc:docChgLst>
  <pc:docChgLst>
    <pc:chgData name="JULIA PEREIRA DA CONCEICAO" userId="S::julia.conceicao2@fatec.sp.gov.br::4a606097-f38c-420f-885d-b6204aa43d58" providerId="AD" clId="Web-{0FC704D0-9E7C-F6AE-C98D-4D6F64D7EAE5}"/>
    <pc:docChg chg="delSld modSld">
      <pc:chgData name="JULIA PEREIRA DA CONCEICAO" userId="S::julia.conceicao2@fatec.sp.gov.br::4a606097-f38c-420f-885d-b6204aa43d58" providerId="AD" clId="Web-{0FC704D0-9E7C-F6AE-C98D-4D6F64D7EAE5}" dt="2025-05-24T20:00:18.993" v="5" actId="1076"/>
      <pc:docMkLst>
        <pc:docMk/>
      </pc:docMkLst>
      <pc:sldChg chg="addSp modSp">
        <pc:chgData name="JULIA PEREIRA DA CONCEICAO" userId="S::julia.conceicao2@fatec.sp.gov.br::4a606097-f38c-420f-885d-b6204aa43d58" providerId="AD" clId="Web-{0FC704D0-9E7C-F6AE-C98D-4D6F64D7EAE5}" dt="2025-05-24T20:00:18.993" v="5" actId="1076"/>
        <pc:sldMkLst>
          <pc:docMk/>
          <pc:sldMk cId="1354584431" sldId="282"/>
        </pc:sldMkLst>
        <pc:picChg chg="add mod">
          <ac:chgData name="JULIA PEREIRA DA CONCEICAO" userId="S::julia.conceicao2@fatec.sp.gov.br::4a606097-f38c-420f-885d-b6204aa43d58" providerId="AD" clId="Web-{0FC704D0-9E7C-F6AE-C98D-4D6F64D7EAE5}" dt="2025-05-24T20:00:18.993" v="5" actId="1076"/>
          <ac:picMkLst>
            <pc:docMk/>
            <pc:sldMk cId="1354584431" sldId="282"/>
            <ac:picMk id="4" creationId="{42F40DB6-45F5-44D3-04CE-81C238D27E88}"/>
          </ac:picMkLst>
        </pc:picChg>
      </pc:sldChg>
      <pc:sldChg chg="modSp">
        <pc:chgData name="JULIA PEREIRA DA CONCEICAO" userId="S::julia.conceicao2@fatec.sp.gov.br::4a606097-f38c-420f-885d-b6204aa43d58" providerId="AD" clId="Web-{0FC704D0-9E7C-F6AE-C98D-4D6F64D7EAE5}" dt="2025-05-24T19:46:41.022" v="0" actId="1076"/>
        <pc:sldMkLst>
          <pc:docMk/>
          <pc:sldMk cId="533043508" sldId="285"/>
        </pc:sldMkLst>
        <pc:picChg chg="mod">
          <ac:chgData name="JULIA PEREIRA DA CONCEICAO" userId="S::julia.conceicao2@fatec.sp.gov.br::4a606097-f38c-420f-885d-b6204aa43d58" providerId="AD" clId="Web-{0FC704D0-9E7C-F6AE-C98D-4D6F64D7EAE5}" dt="2025-05-24T19:46:41.022" v="0" actId="1076"/>
          <ac:picMkLst>
            <pc:docMk/>
            <pc:sldMk cId="533043508" sldId="285"/>
            <ac:picMk id="5" creationId="{E585B1D0-AA3E-2409-A644-3EB98AD0A877}"/>
          </ac:picMkLst>
        </pc:picChg>
      </pc:sldChg>
      <pc:sldChg chg="del">
        <pc:chgData name="JULIA PEREIRA DA CONCEICAO" userId="S::julia.conceicao2@fatec.sp.gov.br::4a606097-f38c-420f-885d-b6204aa43d58" providerId="AD" clId="Web-{0FC704D0-9E7C-F6AE-C98D-4D6F64D7EAE5}" dt="2025-05-24T19:48:52.387" v="1"/>
        <pc:sldMkLst>
          <pc:docMk/>
          <pc:sldMk cId="2132367609" sldId="288"/>
        </pc:sldMkLst>
      </pc:sldChg>
    </pc:docChg>
  </pc:docChgLst>
  <pc:docChgLst>
    <pc:chgData name="RAUL DIAS ARAUJO" userId="S::raul.araujo2@fatec.sp.gov.br::9ccca938-dbed-47d4-b488-37a851d97b26" providerId="AD" clId="Web-{5ACDF328-0E0F-47AD-B213-DD30CB34FA32}"/>
    <pc:docChg chg="addSld delSld modSld">
      <pc:chgData name="RAUL DIAS ARAUJO" userId="S::raul.araujo2@fatec.sp.gov.br::9ccca938-dbed-47d4-b488-37a851d97b26" providerId="AD" clId="Web-{5ACDF328-0E0F-47AD-B213-DD30CB34FA32}" dt="2025-04-06T22:22:02.081" v="457" actId="14100"/>
      <pc:docMkLst>
        <pc:docMk/>
      </pc:docMkLst>
      <pc:sldChg chg="addSp delSp modSp new add del">
        <pc:chgData name="RAUL DIAS ARAUJO" userId="S::raul.araujo2@fatec.sp.gov.br::9ccca938-dbed-47d4-b488-37a851d97b26" providerId="AD" clId="Web-{5ACDF328-0E0F-47AD-B213-DD30CB34FA32}" dt="2025-04-06T22:22:02.081" v="457" actId="14100"/>
        <pc:sldMkLst>
          <pc:docMk/>
          <pc:sldMk cId="3679952211" sldId="283"/>
        </pc:sldMkLst>
        <pc:spChg chg="add ord">
          <ac:chgData name="RAUL DIAS ARAUJO" userId="S::raul.araujo2@fatec.sp.gov.br::9ccca938-dbed-47d4-b488-37a851d97b26" providerId="AD" clId="Web-{5ACDF328-0E0F-47AD-B213-DD30CB34FA32}" dt="2025-04-06T22:04:43.576" v="19"/>
          <ac:spMkLst>
            <pc:docMk/>
            <pc:sldMk cId="3679952211" sldId="283"/>
            <ac:spMk id="4" creationId="{0EF9183E-2B7F-D78E-8E0B-F56E2EC3BDA6}"/>
          </ac:spMkLst>
        </pc:spChg>
        <pc:spChg chg="add mod ord">
          <ac:chgData name="RAUL DIAS ARAUJO" userId="S::raul.araujo2@fatec.sp.gov.br::9ccca938-dbed-47d4-b488-37a851d97b26" providerId="AD" clId="Web-{5ACDF328-0E0F-47AD-B213-DD30CB34FA32}" dt="2025-04-06T22:04:37.575" v="18"/>
          <ac:spMkLst>
            <pc:docMk/>
            <pc:sldMk cId="3679952211" sldId="283"/>
            <ac:spMk id="6" creationId="{A8EE3029-B5BA-1E34-206F-0D264A349FA8}"/>
          </ac:spMkLst>
        </pc:spChg>
        <pc:spChg chg="add mod">
          <ac:chgData name="RAUL DIAS ARAUJO" userId="S::raul.araujo2@fatec.sp.gov.br::9ccca938-dbed-47d4-b488-37a851d97b26" providerId="AD" clId="Web-{5ACDF328-0E0F-47AD-B213-DD30CB34FA32}" dt="2025-04-06T22:21:20.439" v="454" actId="20577"/>
          <ac:spMkLst>
            <pc:docMk/>
            <pc:sldMk cId="3679952211" sldId="283"/>
            <ac:spMk id="10" creationId="{3DB9E47E-E7FB-69BC-D9CD-08ED3BA47109}"/>
          </ac:spMkLst>
        </pc:spChg>
        <pc:spChg chg="add mod">
          <ac:chgData name="RAUL DIAS ARAUJO" userId="S::raul.araujo2@fatec.sp.gov.br::9ccca938-dbed-47d4-b488-37a851d97b26" providerId="AD" clId="Web-{5ACDF328-0E0F-47AD-B213-DD30CB34FA32}" dt="2025-04-06T22:17:17.258" v="322" actId="1076"/>
          <ac:spMkLst>
            <pc:docMk/>
            <pc:sldMk cId="3679952211" sldId="283"/>
            <ac:spMk id="16" creationId="{7016AA22-7C18-556D-A0A0-6FEB824F7136}"/>
          </ac:spMkLst>
        </pc:spChg>
        <pc:cxnChg chg="add mod">
          <ac:chgData name="RAUL DIAS ARAUJO" userId="S::raul.araujo2@fatec.sp.gov.br::9ccca938-dbed-47d4-b488-37a851d97b26" providerId="AD" clId="Web-{5ACDF328-0E0F-47AD-B213-DD30CB34FA32}" dt="2025-04-06T22:22:02.081" v="457" actId="14100"/>
          <ac:cxnSpMkLst>
            <pc:docMk/>
            <pc:sldMk cId="3679952211" sldId="283"/>
            <ac:cxnSpMk id="17" creationId="{EFD958F1-CA70-5562-9A98-269D4CC41716}"/>
          </ac:cxnSpMkLst>
        </pc:cxnChg>
      </pc:sldChg>
    </pc:docChg>
  </pc:docChgLst>
  <pc:docChgLst>
    <pc:chgData name="ERICK CARLOS LINO" userId="S::erick.lino@fatec.sp.gov.br::32d74f08-d77d-4917-8444-47aaf5922e14" providerId="AD" clId="Web-{BEB68CFC-9900-CC03-CE38-772CC8ED3E2D}"/>
    <pc:docChg chg="delSld modSld sldOrd">
      <pc:chgData name="ERICK CARLOS LINO" userId="S::erick.lino@fatec.sp.gov.br::32d74f08-d77d-4917-8444-47aaf5922e14" providerId="AD" clId="Web-{BEB68CFC-9900-CC03-CE38-772CC8ED3E2D}" dt="2025-05-23T22:39:05.140" v="116" actId="20577"/>
      <pc:docMkLst>
        <pc:docMk/>
      </pc:docMkLst>
      <pc:sldChg chg="modSp">
        <pc:chgData name="ERICK CARLOS LINO" userId="S::erick.lino@fatec.sp.gov.br::32d74f08-d77d-4917-8444-47aaf5922e14" providerId="AD" clId="Web-{BEB68CFC-9900-CC03-CE38-772CC8ED3E2D}" dt="2025-05-23T22:37:50.904" v="104" actId="1076"/>
        <pc:sldMkLst>
          <pc:docMk/>
          <pc:sldMk cId="1861899557" sldId="292"/>
        </pc:sldMkLst>
        <pc:spChg chg="mod">
          <ac:chgData name="ERICK CARLOS LINO" userId="S::erick.lino@fatec.sp.gov.br::32d74f08-d77d-4917-8444-47aaf5922e14" providerId="AD" clId="Web-{BEB68CFC-9900-CC03-CE38-772CC8ED3E2D}" dt="2025-05-23T22:37:29.654" v="100" actId="20577"/>
          <ac:spMkLst>
            <pc:docMk/>
            <pc:sldMk cId="1861899557" sldId="292"/>
            <ac:spMk id="2" creationId="{1D524096-F8A0-6E50-B4DF-CA7579200AD3}"/>
          </ac:spMkLst>
        </pc:spChg>
        <pc:picChg chg="mod">
          <ac:chgData name="ERICK CARLOS LINO" userId="S::erick.lino@fatec.sp.gov.br::32d74f08-d77d-4917-8444-47aaf5922e14" providerId="AD" clId="Web-{BEB68CFC-9900-CC03-CE38-772CC8ED3E2D}" dt="2025-05-23T22:37:38.419" v="101" actId="1076"/>
          <ac:picMkLst>
            <pc:docMk/>
            <pc:sldMk cId="1861899557" sldId="292"/>
            <ac:picMk id="4" creationId="{A254EFD2-906C-BDD8-F540-5BC29B75DA69}"/>
          </ac:picMkLst>
        </pc:picChg>
        <pc:picChg chg="mod">
          <ac:chgData name="ERICK CARLOS LINO" userId="S::erick.lino@fatec.sp.gov.br::32d74f08-d77d-4917-8444-47aaf5922e14" providerId="AD" clId="Web-{BEB68CFC-9900-CC03-CE38-772CC8ED3E2D}" dt="2025-05-23T22:37:46.091" v="103" actId="1076"/>
          <ac:picMkLst>
            <pc:docMk/>
            <pc:sldMk cId="1861899557" sldId="292"/>
            <ac:picMk id="5" creationId="{1B113326-7E8F-DFF6-B8A9-04845555B8DC}"/>
          </ac:picMkLst>
        </pc:picChg>
        <pc:picChg chg="mod">
          <ac:chgData name="ERICK CARLOS LINO" userId="S::erick.lino@fatec.sp.gov.br::32d74f08-d77d-4917-8444-47aaf5922e14" providerId="AD" clId="Web-{BEB68CFC-9900-CC03-CE38-772CC8ED3E2D}" dt="2025-05-23T22:37:15.606" v="86" actId="14100"/>
          <ac:picMkLst>
            <pc:docMk/>
            <pc:sldMk cId="1861899557" sldId="292"/>
            <ac:picMk id="6" creationId="{44495B40-A895-94CE-CDF3-E47ED03BDCEE}"/>
          </ac:picMkLst>
        </pc:picChg>
        <pc:picChg chg="mod">
          <ac:chgData name="ERICK CARLOS LINO" userId="S::erick.lino@fatec.sp.gov.br::32d74f08-d77d-4917-8444-47aaf5922e14" providerId="AD" clId="Web-{BEB68CFC-9900-CC03-CE38-772CC8ED3E2D}" dt="2025-05-23T22:37:50.904" v="104" actId="1076"/>
          <ac:picMkLst>
            <pc:docMk/>
            <pc:sldMk cId="1861899557" sldId="292"/>
            <ac:picMk id="12" creationId="{4E56F83F-9CC5-35EE-D7EC-AA1DE31D0365}"/>
          </ac:picMkLst>
        </pc:picChg>
        <pc:picChg chg="mod">
          <ac:chgData name="ERICK CARLOS LINO" userId="S::erick.lino@fatec.sp.gov.br::32d74f08-d77d-4917-8444-47aaf5922e14" providerId="AD" clId="Web-{BEB68CFC-9900-CC03-CE38-772CC8ED3E2D}" dt="2025-05-23T22:37:15.591" v="84" actId="14100"/>
          <ac:picMkLst>
            <pc:docMk/>
            <pc:sldMk cId="1861899557" sldId="292"/>
            <ac:picMk id="13" creationId="{D8571CAB-C1D8-3EC2-0944-B211EFDC5A11}"/>
          </ac:picMkLst>
        </pc:picChg>
        <pc:cxnChg chg="mod">
          <ac:chgData name="ERICK CARLOS LINO" userId="S::erick.lino@fatec.sp.gov.br::32d74f08-d77d-4917-8444-47aaf5922e14" providerId="AD" clId="Web-{BEB68CFC-9900-CC03-CE38-772CC8ED3E2D}" dt="2025-05-23T22:37:42.810" v="102" actId="1076"/>
          <ac:cxnSpMkLst>
            <pc:docMk/>
            <pc:sldMk cId="1861899557" sldId="292"/>
            <ac:cxnSpMk id="11" creationId="{3B41FAAE-9E3F-8BFC-D237-94F21636ACB2}"/>
          </ac:cxnSpMkLst>
        </pc:cxnChg>
      </pc:sldChg>
      <pc:sldChg chg="del">
        <pc:chgData name="ERICK CARLOS LINO" userId="S::erick.lino@fatec.sp.gov.br::32d74f08-d77d-4917-8444-47aaf5922e14" providerId="AD" clId="Web-{BEB68CFC-9900-CC03-CE38-772CC8ED3E2D}" dt="2025-05-23T22:35:51.103" v="54"/>
        <pc:sldMkLst>
          <pc:docMk/>
          <pc:sldMk cId="3465782361" sldId="295"/>
        </pc:sldMkLst>
      </pc:sldChg>
      <pc:sldChg chg="modSp">
        <pc:chgData name="ERICK CARLOS LINO" userId="S::erick.lino@fatec.sp.gov.br::32d74f08-d77d-4917-8444-47aaf5922e14" providerId="AD" clId="Web-{BEB68CFC-9900-CC03-CE38-772CC8ED3E2D}" dt="2025-05-23T22:39:05.140" v="116" actId="20577"/>
        <pc:sldMkLst>
          <pc:docMk/>
          <pc:sldMk cId="2109787487" sldId="296"/>
        </pc:sldMkLst>
        <pc:spChg chg="mod">
          <ac:chgData name="ERICK CARLOS LINO" userId="S::erick.lino@fatec.sp.gov.br::32d74f08-d77d-4917-8444-47aaf5922e14" providerId="AD" clId="Web-{BEB68CFC-9900-CC03-CE38-772CC8ED3E2D}" dt="2025-05-23T22:39:05.140" v="116" actId="20577"/>
          <ac:spMkLst>
            <pc:docMk/>
            <pc:sldMk cId="2109787487" sldId="296"/>
            <ac:spMk id="2" creationId="{49E05830-4571-17A1-E62D-822E0F5D8D9E}"/>
          </ac:spMkLst>
        </pc:spChg>
        <pc:spChg chg="mod">
          <ac:chgData name="ERICK CARLOS LINO" userId="S::erick.lino@fatec.sp.gov.br::32d74f08-d77d-4917-8444-47aaf5922e14" providerId="AD" clId="Web-{BEB68CFC-9900-CC03-CE38-772CC8ED3E2D}" dt="2025-05-23T22:38:43.218" v="114" actId="1076"/>
          <ac:spMkLst>
            <pc:docMk/>
            <pc:sldMk cId="2109787487" sldId="296"/>
            <ac:spMk id="10" creationId="{3F7365AF-F696-A00B-5512-BB90A411BBC3}"/>
          </ac:spMkLst>
        </pc:spChg>
        <pc:picChg chg="mod">
          <ac:chgData name="ERICK CARLOS LINO" userId="S::erick.lino@fatec.sp.gov.br::32d74f08-d77d-4917-8444-47aaf5922e14" providerId="AD" clId="Web-{BEB68CFC-9900-CC03-CE38-772CC8ED3E2D}" dt="2025-05-23T22:38:46.843" v="115" actId="1076"/>
          <ac:picMkLst>
            <pc:docMk/>
            <pc:sldMk cId="2109787487" sldId="296"/>
            <ac:picMk id="5" creationId="{EA46CC81-1810-00A0-9B19-4B5BEA0EE0F5}"/>
          </ac:picMkLst>
        </pc:picChg>
      </pc:sldChg>
      <pc:sldChg chg="addSp delSp modSp ord">
        <pc:chgData name="ERICK CARLOS LINO" userId="S::erick.lino@fatec.sp.gov.br::32d74f08-d77d-4917-8444-47aaf5922e14" providerId="AD" clId="Web-{BEB68CFC-9900-CC03-CE38-772CC8ED3E2D}" dt="2025-05-23T22:38:20.858" v="105"/>
        <pc:sldMkLst>
          <pc:docMk/>
          <pc:sldMk cId="1170727737" sldId="297"/>
        </pc:sldMkLst>
        <pc:spChg chg="mod">
          <ac:chgData name="ERICK CARLOS LINO" userId="S::erick.lino@fatec.sp.gov.br::32d74f08-d77d-4917-8444-47aaf5922e14" providerId="AD" clId="Web-{BEB68CFC-9900-CC03-CE38-772CC8ED3E2D}" dt="2025-05-23T22:36:56.106" v="81" actId="20577"/>
          <ac:spMkLst>
            <pc:docMk/>
            <pc:sldMk cId="1170727737" sldId="297"/>
            <ac:spMk id="2" creationId="{EC73932E-94A6-E3A2-55DD-892B28DC3E21}"/>
          </ac:spMkLst>
        </pc:spChg>
        <pc:spChg chg="mod">
          <ac:chgData name="ERICK CARLOS LINO" userId="S::erick.lino@fatec.sp.gov.br::32d74f08-d77d-4917-8444-47aaf5922e14" providerId="AD" clId="Web-{BEB68CFC-9900-CC03-CE38-772CC8ED3E2D}" dt="2025-05-23T22:36:07.916" v="55" actId="1076"/>
          <ac:spMkLst>
            <pc:docMk/>
            <pc:sldMk cId="1170727737" sldId="297"/>
            <ac:spMk id="10" creationId="{9BCDF6C9-1F10-D05C-C387-C21D959F36DC}"/>
          </ac:spMkLst>
        </pc:spChg>
        <pc:picChg chg="del">
          <ac:chgData name="ERICK CARLOS LINO" userId="S::erick.lino@fatec.sp.gov.br::32d74f08-d77d-4917-8444-47aaf5922e14" providerId="AD" clId="Web-{BEB68CFC-9900-CC03-CE38-772CC8ED3E2D}" dt="2025-05-23T22:33:09.365" v="2"/>
          <ac:picMkLst>
            <pc:docMk/>
            <pc:sldMk cId="1170727737" sldId="297"/>
            <ac:picMk id="4" creationId="{6769868E-22D3-B7AE-7BE3-C1079749F2C8}"/>
          </ac:picMkLst>
        </pc:picChg>
        <pc:picChg chg="add mod">
          <ac:chgData name="ERICK CARLOS LINO" userId="S::erick.lino@fatec.sp.gov.br::32d74f08-d77d-4917-8444-47aaf5922e14" providerId="AD" clId="Web-{BEB68CFC-9900-CC03-CE38-772CC8ED3E2D}" dt="2025-05-23T22:36:07.932" v="56" actId="1076"/>
          <ac:picMkLst>
            <pc:docMk/>
            <pc:sldMk cId="1170727737" sldId="297"/>
            <ac:picMk id="5" creationId="{8EA79CD3-186F-BFEA-5082-413D7BF19820}"/>
          </ac:picMkLst>
        </pc:picChg>
        <pc:picChg chg="add mod">
          <ac:chgData name="ERICK CARLOS LINO" userId="S::erick.lino@fatec.sp.gov.br::32d74f08-d77d-4917-8444-47aaf5922e14" providerId="AD" clId="Web-{BEB68CFC-9900-CC03-CE38-772CC8ED3E2D}" dt="2025-05-23T22:36:07.963" v="57" actId="1076"/>
          <ac:picMkLst>
            <pc:docMk/>
            <pc:sldMk cId="1170727737" sldId="297"/>
            <ac:picMk id="7" creationId="{71072BF1-F80D-89CF-DA73-E32E0E95765A}"/>
          </ac:picMkLst>
        </pc:picChg>
      </pc:sldChg>
    </pc:docChg>
  </pc:docChgLst>
  <pc:docChgLst>
    <pc:chgData name="MILENA DE OLIVEIRA PORTELA" userId="975227e1-3efd-427b-bd38-df3f593809cd" providerId="ADAL" clId="{4A1E7F5D-EEF9-44DB-8F1C-566EAA153FDB}"/>
    <pc:docChg chg="delSld">
      <pc:chgData name="MILENA DE OLIVEIRA PORTELA" userId="975227e1-3efd-427b-bd38-df3f593809cd" providerId="ADAL" clId="{4A1E7F5D-EEF9-44DB-8F1C-566EAA153FDB}" dt="2025-04-07T11:23:25.980" v="6" actId="47"/>
      <pc:docMkLst>
        <pc:docMk/>
      </pc:docMkLst>
      <pc:sldChg chg="del">
        <pc:chgData name="MILENA DE OLIVEIRA PORTELA" userId="975227e1-3efd-427b-bd38-df3f593809cd" providerId="ADAL" clId="{4A1E7F5D-EEF9-44DB-8F1C-566EAA153FDB}" dt="2025-04-07T11:23:22.570" v="0" actId="47"/>
        <pc:sldMkLst>
          <pc:docMk/>
          <pc:sldMk cId="0" sldId="261"/>
        </pc:sldMkLst>
      </pc:sldChg>
      <pc:sldChg chg="del">
        <pc:chgData name="MILENA DE OLIVEIRA PORTELA" userId="975227e1-3efd-427b-bd38-df3f593809cd" providerId="ADAL" clId="{4A1E7F5D-EEF9-44DB-8F1C-566EAA153FDB}" dt="2025-04-07T11:23:23.171" v="1" actId="47"/>
        <pc:sldMkLst>
          <pc:docMk/>
          <pc:sldMk cId="0" sldId="262"/>
        </pc:sldMkLst>
      </pc:sldChg>
      <pc:sldChg chg="del">
        <pc:chgData name="MILENA DE OLIVEIRA PORTELA" userId="975227e1-3efd-427b-bd38-df3f593809cd" providerId="ADAL" clId="{4A1E7F5D-EEF9-44DB-8F1C-566EAA153FDB}" dt="2025-04-07T11:23:23.741" v="2" actId="47"/>
        <pc:sldMkLst>
          <pc:docMk/>
          <pc:sldMk cId="0" sldId="263"/>
        </pc:sldMkLst>
      </pc:sldChg>
      <pc:sldChg chg="del">
        <pc:chgData name="MILENA DE OLIVEIRA PORTELA" userId="975227e1-3efd-427b-bd38-df3f593809cd" providerId="ADAL" clId="{4A1E7F5D-EEF9-44DB-8F1C-566EAA153FDB}" dt="2025-04-07T11:23:24.229" v="3" actId="47"/>
        <pc:sldMkLst>
          <pc:docMk/>
          <pc:sldMk cId="0" sldId="264"/>
        </pc:sldMkLst>
      </pc:sldChg>
      <pc:sldChg chg="del">
        <pc:chgData name="MILENA DE OLIVEIRA PORTELA" userId="975227e1-3efd-427b-bd38-df3f593809cd" providerId="ADAL" clId="{4A1E7F5D-EEF9-44DB-8F1C-566EAA153FDB}" dt="2025-04-07T11:23:24.724" v="4" actId="47"/>
        <pc:sldMkLst>
          <pc:docMk/>
          <pc:sldMk cId="0" sldId="265"/>
        </pc:sldMkLst>
      </pc:sldChg>
      <pc:sldChg chg="del">
        <pc:chgData name="MILENA DE OLIVEIRA PORTELA" userId="975227e1-3efd-427b-bd38-df3f593809cd" providerId="ADAL" clId="{4A1E7F5D-EEF9-44DB-8F1C-566EAA153FDB}" dt="2025-04-07T11:23:25.213" v="5" actId="47"/>
        <pc:sldMkLst>
          <pc:docMk/>
          <pc:sldMk cId="0" sldId="266"/>
        </pc:sldMkLst>
      </pc:sldChg>
      <pc:sldChg chg="del">
        <pc:chgData name="MILENA DE OLIVEIRA PORTELA" userId="975227e1-3efd-427b-bd38-df3f593809cd" providerId="ADAL" clId="{4A1E7F5D-EEF9-44DB-8F1C-566EAA153FDB}" dt="2025-04-07T11:23:25.980" v="6" actId="47"/>
        <pc:sldMkLst>
          <pc:docMk/>
          <pc:sldMk cId="0" sldId="267"/>
        </pc:sldMkLst>
      </pc:sldChg>
    </pc:docChg>
  </pc:docChgLst>
  <pc:docChgLst>
    <pc:chgData name="RAUL DIAS ARAUJO" userId="S::raul.araujo2@fatec.sp.gov.br::9ccca938-dbed-47d4-b488-37a851d97b26" providerId="AD" clId="Web-{3B41E85E-3F68-4A71-BE7B-D7ECEB9CE820}"/>
    <pc:docChg chg="delSld modSld sldOrd">
      <pc:chgData name="RAUL DIAS ARAUJO" userId="S::raul.araujo2@fatec.sp.gov.br::9ccca938-dbed-47d4-b488-37a851d97b26" providerId="AD" clId="Web-{3B41E85E-3F68-4A71-BE7B-D7ECEB9CE820}" dt="2025-05-24T17:30:38.737" v="685"/>
      <pc:docMkLst>
        <pc:docMk/>
      </pc:docMkLst>
      <pc:sldChg chg="del">
        <pc:chgData name="RAUL DIAS ARAUJO" userId="S::raul.araujo2@fatec.sp.gov.br::9ccca938-dbed-47d4-b488-37a851d97b26" providerId="AD" clId="Web-{3B41E85E-3F68-4A71-BE7B-D7ECEB9CE820}" dt="2025-05-24T17:30:38.737" v="685"/>
        <pc:sldMkLst>
          <pc:docMk/>
          <pc:sldMk cId="2678936985" sldId="276"/>
        </pc:sldMkLst>
      </pc:sldChg>
      <pc:sldChg chg="addSp delSp modSp ord">
        <pc:chgData name="RAUL DIAS ARAUJO" userId="S::raul.araujo2@fatec.sp.gov.br::9ccca938-dbed-47d4-b488-37a851d97b26" providerId="AD" clId="Web-{3B41E85E-3F68-4A71-BE7B-D7ECEB9CE820}" dt="2025-05-24T17:27:30.592" v="684" actId="1076"/>
        <pc:sldMkLst>
          <pc:docMk/>
          <pc:sldMk cId="2288771111" sldId="294"/>
        </pc:sldMkLst>
        <pc:spChg chg="add mod">
          <ac:chgData name="RAUL DIAS ARAUJO" userId="S::raul.araujo2@fatec.sp.gov.br::9ccca938-dbed-47d4-b488-37a851d97b26" providerId="AD" clId="Web-{3B41E85E-3F68-4A71-BE7B-D7ECEB9CE820}" dt="2025-05-24T17:26:35.825" v="679" actId="1076"/>
          <ac:spMkLst>
            <pc:docMk/>
            <pc:sldMk cId="2288771111" sldId="294"/>
            <ac:spMk id="5" creationId="{C125ABC3-98D6-7841-DD63-263724E06076}"/>
          </ac:spMkLst>
        </pc:spChg>
        <pc:spChg chg="add del mod">
          <ac:chgData name="RAUL DIAS ARAUJO" userId="S::raul.araujo2@fatec.sp.gov.br::9ccca938-dbed-47d4-b488-37a851d97b26" providerId="AD" clId="Web-{3B41E85E-3F68-4A71-BE7B-D7ECEB9CE820}" dt="2025-05-24T16:49:20.999" v="430"/>
          <ac:spMkLst>
            <pc:docMk/>
            <pc:sldMk cId="2288771111" sldId="294"/>
            <ac:spMk id="6" creationId="{1E1E6D06-8E7E-3A93-C3C2-0BA25F1CAFEB}"/>
          </ac:spMkLst>
        </pc:spChg>
        <pc:spChg chg="add mod">
          <ac:chgData name="RAUL DIAS ARAUJO" userId="S::raul.araujo2@fatec.sp.gov.br::9ccca938-dbed-47d4-b488-37a851d97b26" providerId="AD" clId="Web-{3B41E85E-3F68-4A71-BE7B-D7ECEB9CE820}" dt="2025-05-24T17:19:35.828" v="571" actId="20577"/>
          <ac:spMkLst>
            <pc:docMk/>
            <pc:sldMk cId="2288771111" sldId="294"/>
            <ac:spMk id="7" creationId="{948E2686-2FD5-2FFB-9FB3-152C0D33A29E}"/>
          </ac:spMkLst>
        </pc:spChg>
        <pc:spChg chg="add mod">
          <ac:chgData name="RAUL DIAS ARAUJO" userId="S::raul.araujo2@fatec.sp.gov.br::9ccca938-dbed-47d4-b488-37a851d97b26" providerId="AD" clId="Web-{3B41E85E-3F68-4A71-BE7B-D7ECEB9CE820}" dt="2025-05-24T17:27:30.592" v="684" actId="1076"/>
          <ac:spMkLst>
            <pc:docMk/>
            <pc:sldMk cId="2288771111" sldId="294"/>
            <ac:spMk id="8" creationId="{9DBA8E5F-A87C-CC3C-5B85-4CBF9B3CA904}"/>
          </ac:spMkLst>
        </pc:spChg>
        <pc:spChg chg="add mod">
          <ac:chgData name="RAUL DIAS ARAUJO" userId="S::raul.araujo2@fatec.sp.gov.br::9ccca938-dbed-47d4-b488-37a851d97b26" providerId="AD" clId="Web-{3B41E85E-3F68-4A71-BE7B-D7ECEB9CE820}" dt="2025-05-24T17:26:42.845" v="680" actId="1076"/>
          <ac:spMkLst>
            <pc:docMk/>
            <pc:sldMk cId="2288771111" sldId="294"/>
            <ac:spMk id="9" creationId="{5BED8272-C942-EC5A-FC3B-E110B8B99D0D}"/>
          </ac:spMkLst>
        </pc:spChg>
        <pc:spChg chg="add del mod">
          <ac:chgData name="RAUL DIAS ARAUJO" userId="S::raul.araujo2@fatec.sp.gov.br::9ccca938-dbed-47d4-b488-37a851d97b26" providerId="AD" clId="Web-{3B41E85E-3F68-4A71-BE7B-D7ECEB9CE820}" dt="2025-05-24T17:23:42.930" v="628"/>
          <ac:spMkLst>
            <pc:docMk/>
            <pc:sldMk cId="2288771111" sldId="294"/>
            <ac:spMk id="10" creationId="{A391373A-E28A-A640-38F9-A12091E97FC0}"/>
          </ac:spMkLst>
        </pc:spChg>
        <pc:spChg chg="add mod">
          <ac:chgData name="RAUL DIAS ARAUJO" userId="S::raul.araujo2@fatec.sp.gov.br::9ccca938-dbed-47d4-b488-37a851d97b26" providerId="AD" clId="Web-{3B41E85E-3F68-4A71-BE7B-D7ECEB9CE820}" dt="2025-05-24T17:26:50.684" v="682" actId="1076"/>
          <ac:spMkLst>
            <pc:docMk/>
            <pc:sldMk cId="2288771111" sldId="294"/>
            <ac:spMk id="11" creationId="{8ECEBB54-3C94-F4E0-C19A-718030891954}"/>
          </ac:spMkLst>
        </pc:spChg>
        <pc:spChg chg="add del mod">
          <ac:chgData name="RAUL DIAS ARAUJO" userId="S::raul.araujo2@fatec.sp.gov.br::9ccca938-dbed-47d4-b488-37a851d97b26" providerId="AD" clId="Web-{3B41E85E-3F68-4A71-BE7B-D7ECEB9CE820}" dt="2025-05-24T17:24:31.650" v="635"/>
          <ac:spMkLst>
            <pc:docMk/>
            <pc:sldMk cId="2288771111" sldId="294"/>
            <ac:spMk id="12" creationId="{5848DB08-4760-8930-DA71-9FC9E24EB8C2}"/>
          </ac:spMkLst>
        </pc:spChg>
        <pc:spChg chg="add mod">
          <ac:chgData name="RAUL DIAS ARAUJO" userId="S::raul.araujo2@fatec.sp.gov.br::9ccca938-dbed-47d4-b488-37a851d97b26" providerId="AD" clId="Web-{3B41E85E-3F68-4A71-BE7B-D7ECEB9CE820}" dt="2025-05-24T17:24:59.541" v="640" actId="1076"/>
          <ac:spMkLst>
            <pc:docMk/>
            <pc:sldMk cId="2288771111" sldId="294"/>
            <ac:spMk id="13" creationId="{222FA5E2-DB9C-D27B-AB4E-10338A31AEBB}"/>
          </ac:spMkLst>
        </pc:spChg>
      </pc:sldChg>
    </pc:docChg>
  </pc:docChgLst>
  <pc:docChgLst>
    <pc:chgData name="MILENA DE OLIVEIRA PORTELA" userId="975227e1-3efd-427b-bd38-df3f593809cd" providerId="ADAL" clId="{D795A535-40B9-4F43-B98A-F72BDCD9F8B2}"/>
    <pc:docChg chg="addSld modSld sldOrd">
      <pc:chgData name="MILENA DE OLIVEIRA PORTELA" userId="975227e1-3efd-427b-bd38-df3f593809cd" providerId="ADAL" clId="{D795A535-40B9-4F43-B98A-F72BDCD9F8B2}" dt="2025-04-23T22:46:24.914" v="241" actId="20577"/>
      <pc:docMkLst>
        <pc:docMk/>
      </pc:docMkLst>
      <pc:sldChg chg="addSp modSp add mod ord">
        <pc:chgData name="MILENA DE OLIVEIRA PORTELA" userId="975227e1-3efd-427b-bd38-df3f593809cd" providerId="ADAL" clId="{D795A535-40B9-4F43-B98A-F72BDCD9F8B2}" dt="2025-04-23T22:46:24.914" v="241" actId="20577"/>
        <pc:sldMkLst>
          <pc:docMk/>
          <pc:sldMk cId="3722672017" sldId="290"/>
        </pc:sldMkLst>
      </pc:sldChg>
    </pc:docChg>
  </pc:docChgLst>
  <pc:docChgLst>
    <pc:chgData name="MILENA DE OLIVEIRA PORTELA" userId="975227e1-3efd-427b-bd38-df3f593809cd" providerId="ADAL" clId="{A3D9488E-0F41-4D0E-809D-64583CC50283}"/>
    <pc:docChg chg="undo custSel addSld delSld modSld sldOrd">
      <pc:chgData name="MILENA DE OLIVEIRA PORTELA" userId="975227e1-3efd-427b-bd38-df3f593809cd" providerId="ADAL" clId="{A3D9488E-0F41-4D0E-809D-64583CC50283}" dt="2025-04-16T23:07:59.927" v="645" actId="1076"/>
      <pc:docMkLst>
        <pc:docMk/>
      </pc:docMkLst>
      <pc:sldChg chg="addSp delSp modSp mod">
        <pc:chgData name="MILENA DE OLIVEIRA PORTELA" userId="975227e1-3efd-427b-bd38-df3f593809cd" providerId="ADAL" clId="{A3D9488E-0F41-4D0E-809D-64583CC50283}" dt="2025-04-16T22:36:27.499" v="14" actId="1076"/>
        <pc:sldMkLst>
          <pc:docMk/>
          <pc:sldMk cId="0" sldId="257"/>
        </pc:sldMkLst>
        <pc:picChg chg="mod">
          <ac:chgData name="MILENA DE OLIVEIRA PORTELA" userId="975227e1-3efd-427b-bd38-df3f593809cd" providerId="ADAL" clId="{A3D9488E-0F41-4D0E-809D-64583CC50283}" dt="2025-04-16T22:36:25.979" v="13" actId="1076"/>
          <ac:picMkLst>
            <pc:docMk/>
            <pc:sldMk cId="0" sldId="257"/>
            <ac:picMk id="7" creationId="{A3BA695A-5D33-93D1-58EF-557315FB860F}"/>
          </ac:picMkLst>
        </pc:picChg>
      </pc:sldChg>
      <pc:sldChg chg="modSp mod">
        <pc:chgData name="MILENA DE OLIVEIRA PORTELA" userId="975227e1-3efd-427b-bd38-df3f593809cd" providerId="ADAL" clId="{A3D9488E-0F41-4D0E-809D-64583CC50283}" dt="2025-04-16T23:07:59.927" v="645" actId="1076"/>
        <pc:sldMkLst>
          <pc:docMk/>
          <pc:sldMk cId="0" sldId="270"/>
        </pc:sldMkLst>
        <pc:spChg chg="mod">
          <ac:chgData name="MILENA DE OLIVEIRA PORTELA" userId="975227e1-3efd-427b-bd38-df3f593809cd" providerId="ADAL" clId="{A3D9488E-0F41-4D0E-809D-64583CC50283}" dt="2025-04-16T23:07:59.927" v="645" actId="1076"/>
          <ac:spMkLst>
            <pc:docMk/>
            <pc:sldMk cId="0" sldId="270"/>
            <ac:spMk id="2" creationId="{00000000-0000-0000-0000-000000000000}"/>
          </ac:spMkLst>
        </pc:spChg>
      </pc:sldChg>
      <pc:sldChg chg="delSp modSp mod">
        <pc:chgData name="MILENA DE OLIVEIRA PORTELA" userId="975227e1-3efd-427b-bd38-df3f593809cd" providerId="ADAL" clId="{A3D9488E-0F41-4D0E-809D-64583CC50283}" dt="2025-04-16T22:42:17.918" v="271" actId="20577"/>
        <pc:sldMkLst>
          <pc:docMk/>
          <pc:sldMk cId="2678936985" sldId="276"/>
        </pc:sldMkLst>
        <pc:spChg chg="mod">
          <ac:chgData name="MILENA DE OLIVEIRA PORTELA" userId="975227e1-3efd-427b-bd38-df3f593809cd" providerId="ADAL" clId="{A3D9488E-0F41-4D0E-809D-64583CC50283}" dt="2025-04-16T22:42:17.918" v="271" actId="20577"/>
          <ac:spMkLst>
            <pc:docMk/>
            <pc:sldMk cId="2678936985" sldId="276"/>
            <ac:spMk id="2" creationId="{16355E7A-AE7C-8430-9F48-0A8247F9C4C5}"/>
          </ac:spMkLst>
        </pc:spChg>
      </pc:sldChg>
      <pc:sldChg chg="del">
        <pc:chgData name="MILENA DE OLIVEIRA PORTELA" userId="975227e1-3efd-427b-bd38-df3f593809cd" providerId="ADAL" clId="{A3D9488E-0F41-4D0E-809D-64583CC50283}" dt="2025-04-16T22:41:47.532" v="204" actId="47"/>
        <pc:sldMkLst>
          <pc:docMk/>
          <pc:sldMk cId="1441798280" sldId="277"/>
        </pc:sldMkLst>
      </pc:sldChg>
      <pc:sldChg chg="del">
        <pc:chgData name="MILENA DE OLIVEIRA PORTELA" userId="975227e1-3efd-427b-bd38-df3f593809cd" providerId="ADAL" clId="{A3D9488E-0F41-4D0E-809D-64583CC50283}" dt="2025-04-16T22:41:48.221" v="205" actId="47"/>
        <pc:sldMkLst>
          <pc:docMk/>
          <pc:sldMk cId="3177350274" sldId="278"/>
        </pc:sldMkLst>
      </pc:sldChg>
      <pc:sldChg chg="del">
        <pc:chgData name="MILENA DE OLIVEIRA PORTELA" userId="975227e1-3efd-427b-bd38-df3f593809cd" providerId="ADAL" clId="{A3D9488E-0F41-4D0E-809D-64583CC50283}" dt="2025-04-16T22:41:48.652" v="206" actId="47"/>
        <pc:sldMkLst>
          <pc:docMk/>
          <pc:sldMk cId="566408230" sldId="279"/>
        </pc:sldMkLst>
      </pc:sldChg>
      <pc:sldChg chg="del">
        <pc:chgData name="MILENA DE OLIVEIRA PORTELA" userId="975227e1-3efd-427b-bd38-df3f593809cd" providerId="ADAL" clId="{A3D9488E-0F41-4D0E-809D-64583CC50283}" dt="2025-04-16T22:41:49.069" v="207" actId="47"/>
        <pc:sldMkLst>
          <pc:docMk/>
          <pc:sldMk cId="4240129704" sldId="280"/>
        </pc:sldMkLst>
      </pc:sldChg>
      <pc:sldChg chg="del">
        <pc:chgData name="MILENA DE OLIVEIRA PORTELA" userId="975227e1-3efd-427b-bd38-df3f593809cd" providerId="ADAL" clId="{A3D9488E-0F41-4D0E-809D-64583CC50283}" dt="2025-04-16T22:41:49.524" v="208" actId="47"/>
        <pc:sldMkLst>
          <pc:docMk/>
          <pc:sldMk cId="4143650378" sldId="281"/>
        </pc:sldMkLst>
      </pc:sldChg>
      <pc:sldChg chg="delSp mod">
        <pc:chgData name="MILENA DE OLIVEIRA PORTELA" userId="975227e1-3efd-427b-bd38-df3f593809cd" providerId="ADAL" clId="{A3D9488E-0F41-4D0E-809D-64583CC50283}" dt="2025-04-16T22:37:36.861" v="15" actId="478"/>
        <pc:sldMkLst>
          <pc:docMk/>
          <pc:sldMk cId="1354584431" sldId="282"/>
        </pc:sldMkLst>
      </pc:sldChg>
      <pc:sldChg chg="modSp mod">
        <pc:chgData name="MILENA DE OLIVEIRA PORTELA" userId="975227e1-3efd-427b-bd38-df3f593809cd" providerId="ADAL" clId="{A3D9488E-0F41-4D0E-809D-64583CC50283}" dt="2025-04-16T22:41:08.381" v="154" actId="20577"/>
        <pc:sldMkLst>
          <pc:docMk/>
          <pc:sldMk cId="3679952211" sldId="283"/>
        </pc:sldMkLst>
        <pc:spChg chg="mod">
          <ac:chgData name="MILENA DE OLIVEIRA PORTELA" userId="975227e1-3efd-427b-bd38-df3f593809cd" providerId="ADAL" clId="{A3D9488E-0F41-4D0E-809D-64583CC50283}" dt="2025-04-16T22:41:08.381" v="154" actId="20577"/>
          <ac:spMkLst>
            <pc:docMk/>
            <pc:sldMk cId="3679952211" sldId="283"/>
            <ac:spMk id="10" creationId="{3DB9E47E-E7FB-69BC-D9CD-08ED3BA47109}"/>
          </ac:spMkLst>
        </pc:spChg>
      </pc:sldChg>
      <pc:sldChg chg="modSp add mod ord">
        <pc:chgData name="MILENA DE OLIVEIRA PORTELA" userId="975227e1-3efd-427b-bd38-df3f593809cd" providerId="ADAL" clId="{A3D9488E-0F41-4D0E-809D-64583CC50283}" dt="2025-04-16T23:07:52.046" v="644" actId="20577"/>
        <pc:sldMkLst>
          <pc:docMk/>
          <pc:sldMk cId="2364203453" sldId="284"/>
        </pc:sldMkLst>
        <pc:spChg chg="mod">
          <ac:chgData name="MILENA DE OLIVEIRA PORTELA" userId="975227e1-3efd-427b-bd38-df3f593809cd" providerId="ADAL" clId="{A3D9488E-0F41-4D0E-809D-64583CC50283}" dt="2025-04-16T23:07:52.046" v="644" actId="20577"/>
          <ac:spMkLst>
            <pc:docMk/>
            <pc:sldMk cId="2364203453" sldId="284"/>
            <ac:spMk id="2" creationId="{16355E7A-AE7C-8430-9F48-0A8247F9C4C5}"/>
          </ac:spMkLst>
        </pc:spChg>
      </pc:sldChg>
      <pc:sldChg chg="addSp delSp modSp add mod ord">
        <pc:chgData name="MILENA DE OLIVEIRA PORTELA" userId="975227e1-3efd-427b-bd38-df3f593809cd" providerId="ADAL" clId="{A3D9488E-0F41-4D0E-809D-64583CC50283}" dt="2025-04-16T23:07:40.869" v="636" actId="20577"/>
        <pc:sldMkLst>
          <pc:docMk/>
          <pc:sldMk cId="533043508" sldId="285"/>
        </pc:sldMkLst>
        <pc:spChg chg="mod">
          <ac:chgData name="MILENA DE OLIVEIRA PORTELA" userId="975227e1-3efd-427b-bd38-df3f593809cd" providerId="ADAL" clId="{A3D9488E-0F41-4D0E-809D-64583CC50283}" dt="2025-04-16T23:07:40.869" v="636" actId="20577"/>
          <ac:spMkLst>
            <pc:docMk/>
            <pc:sldMk cId="533043508" sldId="285"/>
            <ac:spMk id="2" creationId="{16355E7A-AE7C-8430-9F48-0A8247F9C4C5}"/>
          </ac:spMkLst>
        </pc:spChg>
      </pc:sldChg>
      <pc:sldChg chg="addSp delSp modSp add del mod">
        <pc:chgData name="MILENA DE OLIVEIRA PORTELA" userId="975227e1-3efd-427b-bd38-df3f593809cd" providerId="ADAL" clId="{A3D9488E-0F41-4D0E-809D-64583CC50283}" dt="2025-04-16T23:02:45.513" v="582" actId="2696"/>
        <pc:sldMkLst>
          <pc:docMk/>
          <pc:sldMk cId="2613080654" sldId="286"/>
        </pc:sldMkLst>
      </pc:sldChg>
      <pc:sldChg chg="addSp modSp add mod">
        <pc:chgData name="MILENA DE OLIVEIRA PORTELA" userId="975227e1-3efd-427b-bd38-df3f593809cd" providerId="ADAL" clId="{A3D9488E-0F41-4D0E-809D-64583CC50283}" dt="2025-04-16T23:04:06.287" v="591" actId="1076"/>
        <pc:sldMkLst>
          <pc:docMk/>
          <pc:sldMk cId="2009200336" sldId="287"/>
        </pc:sldMkLst>
        <pc:picChg chg="mod">
          <ac:chgData name="MILENA DE OLIVEIRA PORTELA" userId="975227e1-3efd-427b-bd38-df3f593809cd" providerId="ADAL" clId="{A3D9488E-0F41-4D0E-809D-64583CC50283}" dt="2025-04-16T23:03:58.005" v="590" actId="1076"/>
          <ac:picMkLst>
            <pc:docMk/>
            <pc:sldMk cId="2009200336" sldId="287"/>
            <ac:picMk id="5" creationId="{A0575C14-7E14-4BAA-8D3F-F217A5EC5DEB}"/>
          </ac:picMkLst>
        </pc:picChg>
      </pc:sldChg>
    </pc:docChg>
  </pc:docChgLst>
  <pc:docChgLst>
    <pc:chgData name="RAUL DIAS ARAUJO" userId="S::raul.araujo2@fatec.sp.gov.br::9ccca938-dbed-47d4-b488-37a851d97b26" providerId="AD" clId="Web-{5E36EB91-CE19-40F8-A25E-C59637380971}"/>
    <pc:docChg chg="modSld">
      <pc:chgData name="RAUL DIAS ARAUJO" userId="S::raul.araujo2@fatec.sp.gov.br::9ccca938-dbed-47d4-b488-37a851d97b26" providerId="AD" clId="Web-{5E36EB91-CE19-40F8-A25E-C59637380971}" dt="2025-04-25T22:14:54.077" v="67" actId="20577"/>
      <pc:docMkLst>
        <pc:docMk/>
      </pc:docMkLst>
      <pc:sldChg chg="addSp delSp modSp">
        <pc:chgData name="RAUL DIAS ARAUJO" userId="S::raul.araujo2@fatec.sp.gov.br::9ccca938-dbed-47d4-b488-37a851d97b26" providerId="AD" clId="Web-{5E36EB91-CE19-40F8-A25E-C59637380971}" dt="2025-04-25T22:14:54.077" v="67" actId="20577"/>
        <pc:sldMkLst>
          <pc:docMk/>
          <pc:sldMk cId="3679952211" sldId="283"/>
        </pc:sldMkLst>
        <pc:spChg chg="add mod">
          <ac:chgData name="RAUL DIAS ARAUJO" userId="S::raul.araujo2@fatec.sp.gov.br::9ccca938-dbed-47d4-b488-37a851d97b26" providerId="AD" clId="Web-{5E36EB91-CE19-40F8-A25E-C59637380971}" dt="2025-04-25T22:14:54.077" v="67" actId="20577"/>
          <ac:spMkLst>
            <pc:docMk/>
            <pc:sldMk cId="3679952211" sldId="283"/>
            <ac:spMk id="2" creationId="{3DB9E47E-E7FB-69BC-D9CD-08ED3BA47109}"/>
          </ac:spMkLst>
        </pc:spChg>
        <pc:spChg chg="add mod">
          <ac:chgData name="RAUL DIAS ARAUJO" userId="S::raul.araujo2@fatec.sp.gov.br::9ccca938-dbed-47d4-b488-37a851d97b26" providerId="AD" clId="Web-{5E36EB91-CE19-40F8-A25E-C59637380971}" dt="2025-04-25T22:13:24.546" v="21" actId="20577"/>
          <ac:spMkLst>
            <pc:docMk/>
            <pc:sldMk cId="3679952211" sldId="283"/>
            <ac:spMk id="3" creationId="{5825C7EA-CE04-FD1C-C98F-B5391735856F}"/>
          </ac:spMkLst>
        </pc:spChg>
        <pc:spChg chg="mod">
          <ac:chgData name="RAUL DIAS ARAUJO" userId="S::raul.araujo2@fatec.sp.gov.br::9ccca938-dbed-47d4-b488-37a851d97b26" providerId="AD" clId="Web-{5E36EB91-CE19-40F8-A25E-C59637380971}" dt="2025-04-25T22:13:48.155" v="23" actId="1076"/>
          <ac:spMkLst>
            <pc:docMk/>
            <pc:sldMk cId="3679952211" sldId="283"/>
            <ac:spMk id="10" creationId="{3DB9E47E-E7FB-69BC-D9CD-08ED3BA47109}"/>
          </ac:spMkLst>
        </pc:spChg>
        <pc:spChg chg="mod">
          <ac:chgData name="RAUL DIAS ARAUJO" userId="S::raul.araujo2@fatec.sp.gov.br::9ccca938-dbed-47d4-b488-37a851d97b26" providerId="AD" clId="Web-{5E36EB91-CE19-40F8-A25E-C59637380971}" dt="2025-04-25T22:13:04.687" v="12" actId="20577"/>
          <ac:spMkLst>
            <pc:docMk/>
            <pc:sldMk cId="3679952211" sldId="283"/>
            <ac:spMk id="16" creationId="{7016AA22-7C18-556D-A0A0-6FEB824F7136}"/>
          </ac:spMkLst>
        </pc:spChg>
      </pc:sldChg>
    </pc:docChg>
  </pc:docChgLst>
  <pc:docChgLst>
    <pc:chgData name="MILENA DE OLIVEIRA PORTELA" userId="975227e1-3efd-427b-bd38-df3f593809cd" providerId="ADAL" clId="{BAFE2B0C-6CB6-4F50-AB5D-CC23E83BE330}"/>
    <pc:docChg chg="custSel modSld">
      <pc:chgData name="MILENA DE OLIVEIRA PORTELA" userId="975227e1-3efd-427b-bd38-df3f593809cd" providerId="ADAL" clId="{BAFE2B0C-6CB6-4F50-AB5D-CC23E83BE330}" dt="2025-04-19T18:57:48.062" v="27" actId="1076"/>
      <pc:docMkLst>
        <pc:docMk/>
      </pc:docMkLst>
      <pc:sldChg chg="addSp modSp mod">
        <pc:chgData name="MILENA DE OLIVEIRA PORTELA" userId="975227e1-3efd-427b-bd38-df3f593809cd" providerId="ADAL" clId="{BAFE2B0C-6CB6-4F50-AB5D-CC23E83BE330}" dt="2025-04-19T18:57:48.062" v="27" actId="1076"/>
        <pc:sldMkLst>
          <pc:docMk/>
          <pc:sldMk cId="0" sldId="270"/>
        </pc:sldMkLst>
        <pc:picChg chg="add mod">
          <ac:chgData name="MILENA DE OLIVEIRA PORTELA" userId="975227e1-3efd-427b-bd38-df3f593809cd" providerId="ADAL" clId="{BAFE2B0C-6CB6-4F50-AB5D-CC23E83BE330}" dt="2025-04-19T18:57:48.062" v="27" actId="1076"/>
          <ac:picMkLst>
            <pc:docMk/>
            <pc:sldMk cId="0" sldId="270"/>
            <ac:picMk id="4" creationId="{999D1941-3D50-96A0-A5EB-BE56EC483A40}"/>
          </ac:picMkLst>
        </pc:picChg>
      </pc:sldChg>
      <pc:sldChg chg="delSp modSp mod">
        <pc:chgData name="MILENA DE OLIVEIRA PORTELA" userId="975227e1-3efd-427b-bd38-df3f593809cd" providerId="ADAL" clId="{BAFE2B0C-6CB6-4F50-AB5D-CC23E83BE330}" dt="2025-04-19T18:55:14.987" v="19" actId="1076"/>
        <pc:sldMkLst>
          <pc:docMk/>
          <pc:sldMk cId="2678936985" sldId="276"/>
        </pc:sldMkLst>
        <pc:spChg chg="mod">
          <ac:chgData name="MILENA DE OLIVEIRA PORTELA" userId="975227e1-3efd-427b-bd38-df3f593809cd" providerId="ADAL" clId="{BAFE2B0C-6CB6-4F50-AB5D-CC23E83BE330}" dt="2025-04-19T18:55:11.316" v="18" actId="1076"/>
          <ac:spMkLst>
            <pc:docMk/>
            <pc:sldMk cId="2678936985" sldId="276"/>
            <ac:spMk id="7" creationId="{46EE808A-16BB-BEFD-2483-642917B4753D}"/>
          </ac:spMkLst>
        </pc:spChg>
        <pc:spChg chg="mod">
          <ac:chgData name="MILENA DE OLIVEIRA PORTELA" userId="975227e1-3efd-427b-bd38-df3f593809cd" providerId="ADAL" clId="{BAFE2B0C-6CB6-4F50-AB5D-CC23E83BE330}" dt="2025-04-19T18:55:14.987" v="19" actId="1076"/>
          <ac:spMkLst>
            <pc:docMk/>
            <pc:sldMk cId="2678936985" sldId="276"/>
            <ac:spMk id="9" creationId="{6CBA1437-43EC-2E44-ECAA-2C0673E99818}"/>
          </ac:spMkLst>
        </pc:spChg>
      </pc:sldChg>
      <pc:sldChg chg="modSp mod">
        <pc:chgData name="MILENA DE OLIVEIRA PORTELA" userId="975227e1-3efd-427b-bd38-df3f593809cd" providerId="ADAL" clId="{BAFE2B0C-6CB6-4F50-AB5D-CC23E83BE330}" dt="2025-04-19T18:56:41.665" v="23" actId="1076"/>
        <pc:sldMkLst>
          <pc:docMk/>
          <pc:sldMk cId="2132367609" sldId="288"/>
        </pc:sldMkLst>
      </pc:sldChg>
    </pc:docChg>
  </pc:docChgLst>
  <pc:docChgLst>
    <pc:chgData name="RAUL DIAS ARAUJO" userId="S::raul.araujo2@fatec.sp.gov.br::9ccca938-dbed-47d4-b488-37a851d97b26" providerId="AD" clId="Web-{BFA17D9D-F5D5-4E66-8C55-DDD7B2EDCE04}"/>
    <pc:docChg chg="modSld">
      <pc:chgData name="RAUL DIAS ARAUJO" userId="S::raul.araujo2@fatec.sp.gov.br::9ccca938-dbed-47d4-b488-37a851d97b26" providerId="AD" clId="Web-{BFA17D9D-F5D5-4E66-8C55-DDD7B2EDCE04}" dt="2025-05-14T22:26:57.822" v="1" actId="1076"/>
      <pc:docMkLst>
        <pc:docMk/>
      </pc:docMkLst>
      <pc:sldChg chg="modSp">
        <pc:chgData name="RAUL DIAS ARAUJO" userId="S::raul.araujo2@fatec.sp.gov.br::9ccca938-dbed-47d4-b488-37a851d97b26" providerId="AD" clId="Web-{BFA17D9D-F5D5-4E66-8C55-DDD7B2EDCE04}" dt="2025-05-14T22:26:57.822" v="1" actId="1076"/>
        <pc:sldMkLst>
          <pc:docMk/>
          <pc:sldMk cId="1861899557" sldId="292"/>
        </pc:sldMkLst>
        <pc:picChg chg="mod">
          <ac:chgData name="RAUL DIAS ARAUJO" userId="S::raul.araujo2@fatec.sp.gov.br::9ccca938-dbed-47d4-b488-37a851d97b26" providerId="AD" clId="Web-{BFA17D9D-F5D5-4E66-8C55-DDD7B2EDCE04}" dt="2025-05-14T22:26:57.822" v="1" actId="1076"/>
          <ac:picMkLst>
            <pc:docMk/>
            <pc:sldMk cId="1861899557" sldId="292"/>
            <ac:picMk id="10" creationId="{DCF00014-0770-A6F1-13A2-D80BD8266E27}"/>
          </ac:picMkLst>
        </pc:picChg>
      </pc:sldChg>
    </pc:docChg>
  </pc:docChgLst>
  <pc:docChgLst>
    <pc:chgData name="MILENA PORTELA" userId="975227e1-3efd-427b-bd38-df3f593809cd" providerId="ADAL" clId="{D795A535-40B9-4F43-B98A-F72BDCD9F8B2}"/>
    <pc:docChg chg="undo custSel modSld">
      <pc:chgData name="MILENA PORTELA" userId="975227e1-3efd-427b-bd38-df3f593809cd" providerId="ADAL" clId="{D795A535-40B9-4F43-B98A-F72BDCD9F8B2}" dt="2025-04-23T22:31:51.427" v="434" actId="20577"/>
      <pc:docMkLst>
        <pc:docMk/>
      </pc:docMkLst>
      <pc:sldChg chg="modSp mod">
        <pc:chgData name="MILENA PORTELA" userId="975227e1-3efd-427b-bd38-df3f593809cd" providerId="ADAL" clId="{D795A535-40B9-4F43-B98A-F72BDCD9F8B2}" dt="2025-04-23T22:31:51.427" v="434" actId="20577"/>
        <pc:sldMkLst>
          <pc:docMk/>
          <pc:sldMk cId="3679952211" sldId="283"/>
        </pc:sldMkLst>
        <pc:spChg chg="mod">
          <ac:chgData name="MILENA PORTELA" userId="975227e1-3efd-427b-bd38-df3f593809cd" providerId="ADAL" clId="{D795A535-40B9-4F43-B98A-F72BDCD9F8B2}" dt="2025-04-23T22:31:51.427" v="434" actId="20577"/>
          <ac:spMkLst>
            <pc:docMk/>
            <pc:sldMk cId="3679952211" sldId="283"/>
            <ac:spMk id="10" creationId="{3DB9E47E-E7FB-69BC-D9CD-08ED3BA47109}"/>
          </ac:spMkLst>
        </pc:spChg>
      </pc:sldChg>
      <pc:sldChg chg="modSp mod">
        <pc:chgData name="MILENA PORTELA" userId="975227e1-3efd-427b-bd38-df3f593809cd" providerId="ADAL" clId="{D795A535-40B9-4F43-B98A-F72BDCD9F8B2}" dt="2025-04-23T22:17:37.149" v="266" actId="20577"/>
        <pc:sldMkLst>
          <pc:docMk/>
          <pc:sldMk cId="2364203453" sldId="284"/>
        </pc:sldMkLst>
        <pc:spChg chg="mod">
          <ac:chgData name="MILENA PORTELA" userId="975227e1-3efd-427b-bd38-df3f593809cd" providerId="ADAL" clId="{D795A535-40B9-4F43-B98A-F72BDCD9F8B2}" dt="2025-04-23T22:17:37.149" v="266" actId="20577"/>
          <ac:spMkLst>
            <pc:docMk/>
            <pc:sldMk cId="2364203453" sldId="284"/>
            <ac:spMk id="2" creationId="{16355E7A-AE7C-8430-9F48-0A8247F9C4C5}"/>
          </ac:spMkLst>
        </pc:spChg>
      </pc:sldChg>
      <pc:sldChg chg="delSp modSp mod">
        <pc:chgData name="MILENA PORTELA" userId="975227e1-3efd-427b-bd38-df3f593809cd" providerId="ADAL" clId="{D795A535-40B9-4F43-B98A-F72BDCD9F8B2}" dt="2025-04-23T22:24:41.236" v="337" actId="1076"/>
        <pc:sldMkLst>
          <pc:docMk/>
          <pc:sldMk cId="2009200336" sldId="287"/>
        </pc:sldMkLst>
        <pc:spChg chg="mod">
          <ac:chgData name="MILENA PORTELA" userId="975227e1-3efd-427b-bd38-df3f593809cd" providerId="ADAL" clId="{D795A535-40B9-4F43-B98A-F72BDCD9F8B2}" dt="2025-04-23T22:24:41.236" v="337" actId="1076"/>
          <ac:spMkLst>
            <pc:docMk/>
            <pc:sldMk cId="2009200336" sldId="287"/>
            <ac:spMk id="8" creationId="{ED428EB3-B3F3-6175-7F1E-EC674250EFFC}"/>
          </ac:spMkLst>
        </pc:spChg>
      </pc:sldChg>
      <pc:sldChg chg="addSp delSp modSp mod">
        <pc:chgData name="MILENA PORTELA" userId="975227e1-3efd-427b-bd38-df3f593809cd" providerId="ADAL" clId="{D795A535-40B9-4F43-B98A-F72BDCD9F8B2}" dt="2025-04-23T22:27:22.496" v="343" actId="1076"/>
        <pc:sldMkLst>
          <pc:docMk/>
          <pc:sldMk cId="2132367609" sldId="288"/>
        </pc:sldMkLst>
      </pc:sldChg>
    </pc:docChg>
  </pc:docChgLst>
  <pc:docChgLst>
    <pc:chgData name="MILENA DE OLIVEIRA PORTELA" userId="975227e1-3efd-427b-bd38-df3f593809cd" providerId="ADAL" clId="{840AF7A9-1C34-4625-9784-E457FF35A547}"/>
    <pc:docChg chg="undo custSel addSld delSld modSld">
      <pc:chgData name="MILENA DE OLIVEIRA PORTELA" userId="975227e1-3efd-427b-bd38-df3f593809cd" providerId="ADAL" clId="{840AF7A9-1C34-4625-9784-E457FF35A547}" dt="2025-05-12T17:53:57.070" v="519" actId="14100"/>
      <pc:docMkLst>
        <pc:docMk/>
      </pc:docMkLst>
      <pc:sldChg chg="modSp mod">
        <pc:chgData name="MILENA DE OLIVEIRA PORTELA" userId="975227e1-3efd-427b-bd38-df3f593809cd" providerId="ADAL" clId="{840AF7A9-1C34-4625-9784-E457FF35A547}" dt="2025-05-08T19:17:24.539" v="506" actId="20577"/>
        <pc:sldMkLst>
          <pc:docMk/>
          <pc:sldMk cId="0" sldId="256"/>
        </pc:sldMkLst>
        <pc:spChg chg="mod">
          <ac:chgData name="MILENA DE OLIVEIRA PORTELA" userId="975227e1-3efd-427b-bd38-df3f593809cd" providerId="ADAL" clId="{840AF7A9-1C34-4625-9784-E457FF35A547}" dt="2025-05-08T19:17:24.539" v="506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MILENA DE OLIVEIRA PORTELA" userId="975227e1-3efd-427b-bd38-df3f593809cd" providerId="ADAL" clId="{840AF7A9-1C34-4625-9784-E457FF35A547}" dt="2025-05-08T19:17:11.002" v="502" actId="1076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">
        <pc:chgData name="MILENA DE OLIVEIRA PORTELA" userId="975227e1-3efd-427b-bd38-df3f593809cd" providerId="ADAL" clId="{840AF7A9-1C34-4625-9784-E457FF35A547}" dt="2025-05-12T17:53:57.070" v="519" actId="14100"/>
        <pc:sldMkLst>
          <pc:docMk/>
          <pc:sldMk cId="0" sldId="257"/>
        </pc:sldMkLst>
        <pc:picChg chg="add del mod">
          <ac:chgData name="MILENA DE OLIVEIRA PORTELA" userId="975227e1-3efd-427b-bd38-df3f593809cd" providerId="ADAL" clId="{840AF7A9-1C34-4625-9784-E457FF35A547}" dt="2025-05-12T17:53:01.686" v="514" actId="478"/>
          <ac:picMkLst>
            <pc:docMk/>
            <pc:sldMk cId="0" sldId="257"/>
            <ac:picMk id="4" creationId="{701FAE90-28B3-5819-E46B-E05CE8134D45}"/>
          </ac:picMkLst>
        </pc:picChg>
        <pc:picChg chg="add mod">
          <ac:chgData name="MILENA DE OLIVEIRA PORTELA" userId="975227e1-3efd-427b-bd38-df3f593809cd" providerId="ADAL" clId="{840AF7A9-1C34-4625-9784-E457FF35A547}" dt="2025-05-12T17:53:57.070" v="519" actId="14100"/>
          <ac:picMkLst>
            <pc:docMk/>
            <pc:sldMk cId="0" sldId="257"/>
            <ac:picMk id="6" creationId="{1ABE2A4D-6DEF-E9DB-EF48-16CE3CED8F66}"/>
          </ac:picMkLst>
        </pc:picChg>
        <pc:picChg chg="mod">
          <ac:chgData name="MILENA DE OLIVEIRA PORTELA" userId="975227e1-3efd-427b-bd38-df3f593809cd" providerId="ADAL" clId="{840AF7A9-1C34-4625-9784-E457FF35A547}" dt="2025-05-12T17:52:51.674" v="512" actId="1076"/>
          <ac:picMkLst>
            <pc:docMk/>
            <pc:sldMk cId="0" sldId="257"/>
            <ac:picMk id="7" creationId="{A3BA695A-5D33-93D1-58EF-557315FB860F}"/>
          </ac:picMkLst>
        </pc:picChg>
      </pc:sldChg>
      <pc:sldChg chg="delSp mod">
        <pc:chgData name="MILENA DE OLIVEIRA PORTELA" userId="975227e1-3efd-427b-bd38-df3f593809cd" providerId="ADAL" clId="{840AF7A9-1C34-4625-9784-E457FF35A547}" dt="2025-05-08T19:09:15.806" v="293" actId="478"/>
        <pc:sldMkLst>
          <pc:docMk/>
          <pc:sldMk cId="1354584431" sldId="282"/>
        </pc:sldMkLst>
      </pc:sldChg>
      <pc:sldChg chg="modSp mod">
        <pc:chgData name="MILENA DE OLIVEIRA PORTELA" userId="975227e1-3efd-427b-bd38-df3f593809cd" providerId="ADAL" clId="{840AF7A9-1C34-4625-9784-E457FF35A547}" dt="2025-05-08T19:03:15.719" v="236" actId="20577"/>
        <pc:sldMkLst>
          <pc:docMk/>
          <pc:sldMk cId="3679952211" sldId="283"/>
        </pc:sldMkLst>
        <pc:spChg chg="mod">
          <ac:chgData name="MILENA DE OLIVEIRA PORTELA" userId="975227e1-3efd-427b-bd38-df3f593809cd" providerId="ADAL" clId="{840AF7A9-1C34-4625-9784-E457FF35A547}" dt="2025-05-08T19:03:15.719" v="236" actId="20577"/>
          <ac:spMkLst>
            <pc:docMk/>
            <pc:sldMk cId="3679952211" sldId="283"/>
            <ac:spMk id="10" creationId="{3DB9E47E-E7FB-69BC-D9CD-08ED3BA47109}"/>
          </ac:spMkLst>
        </pc:spChg>
      </pc:sldChg>
      <pc:sldChg chg="delSp modSp mod">
        <pc:chgData name="MILENA DE OLIVEIRA PORTELA" userId="975227e1-3efd-427b-bd38-df3f593809cd" providerId="ADAL" clId="{840AF7A9-1C34-4625-9784-E457FF35A547}" dt="2025-05-08T19:09:26.920" v="315" actId="20577"/>
        <pc:sldMkLst>
          <pc:docMk/>
          <pc:sldMk cId="2132367609" sldId="288"/>
        </pc:sldMkLst>
        <pc:spChg chg="mod">
          <ac:chgData name="MILENA DE OLIVEIRA PORTELA" userId="975227e1-3efd-427b-bd38-df3f593809cd" providerId="ADAL" clId="{840AF7A9-1C34-4625-9784-E457FF35A547}" dt="2025-05-08T19:09:26.920" v="315" actId="20577"/>
          <ac:spMkLst>
            <pc:docMk/>
            <pc:sldMk cId="2132367609" sldId="288"/>
            <ac:spMk id="2" creationId="{16355E7A-AE7C-8430-9F48-0A8247F9C4C5}"/>
          </ac:spMkLst>
        </pc:spChg>
      </pc:sldChg>
      <pc:sldChg chg="new del">
        <pc:chgData name="MILENA DE OLIVEIRA PORTELA" userId="975227e1-3efd-427b-bd38-df3f593809cd" providerId="ADAL" clId="{840AF7A9-1C34-4625-9784-E457FF35A547}" dt="2025-05-08T19:01:59.270" v="66" actId="680"/>
        <pc:sldMkLst>
          <pc:docMk/>
          <pc:sldMk cId="2993867420" sldId="293"/>
        </pc:sldMkLst>
      </pc:sldChg>
      <pc:sldChg chg="addSp delSp modSp add mod">
        <pc:chgData name="MILENA DE OLIVEIRA PORTELA" userId="975227e1-3efd-427b-bd38-df3f593809cd" providerId="ADAL" clId="{840AF7A9-1C34-4625-9784-E457FF35A547}" dt="2025-05-08T19:13:30.456" v="424" actId="20577"/>
        <pc:sldMkLst>
          <pc:docMk/>
          <pc:sldMk cId="3142124568" sldId="293"/>
        </pc:sldMkLst>
        <pc:spChg chg="add mod">
          <ac:chgData name="MILENA DE OLIVEIRA PORTELA" userId="975227e1-3efd-427b-bd38-df3f593809cd" providerId="ADAL" clId="{840AF7A9-1C34-4625-9784-E457FF35A547}" dt="2025-05-08T19:09:59.297" v="316" actId="1076"/>
          <ac:spMkLst>
            <pc:docMk/>
            <pc:sldMk cId="3142124568" sldId="293"/>
            <ac:spMk id="6" creationId="{7F5F90E3-CF3E-A834-D6C3-C298CD6A3576}"/>
          </ac:spMkLst>
        </pc:spChg>
        <pc:spChg chg="add mod">
          <ac:chgData name="MILENA DE OLIVEIRA PORTELA" userId="975227e1-3efd-427b-bd38-df3f593809cd" providerId="ADAL" clId="{840AF7A9-1C34-4625-9784-E457FF35A547}" dt="2025-05-08T19:11:29.120" v="393" actId="1076"/>
          <ac:spMkLst>
            <pc:docMk/>
            <pc:sldMk cId="3142124568" sldId="293"/>
            <ac:spMk id="8" creationId="{2A69F846-C10D-A080-48DA-C9B21ED6F228}"/>
          </ac:spMkLst>
        </pc:spChg>
        <pc:spChg chg="add mod">
          <ac:chgData name="MILENA DE OLIVEIRA PORTELA" userId="975227e1-3efd-427b-bd38-df3f593809cd" providerId="ADAL" clId="{840AF7A9-1C34-4625-9784-E457FF35A547}" dt="2025-05-08T19:13:30.456" v="424" actId="20577"/>
          <ac:spMkLst>
            <pc:docMk/>
            <pc:sldMk cId="3142124568" sldId="293"/>
            <ac:spMk id="10" creationId="{5606946D-DAF4-1350-7F2F-9A5715C55257}"/>
          </ac:spMkLst>
        </pc:spChg>
        <pc:picChg chg="add mod modCrop">
          <ac:chgData name="MILENA DE OLIVEIRA PORTELA" userId="975227e1-3efd-427b-bd38-df3f593809cd" providerId="ADAL" clId="{840AF7A9-1C34-4625-9784-E457FF35A547}" dt="2025-05-08T19:11:30.992" v="394" actId="1076"/>
          <ac:picMkLst>
            <pc:docMk/>
            <pc:sldMk cId="3142124568" sldId="293"/>
            <ac:picMk id="5" creationId="{3E929220-1A25-4916-47D1-D12FD231D44C}"/>
          </ac:picMkLst>
        </pc:picChg>
      </pc:sldChg>
      <pc:sldChg chg="modSp add mod">
        <pc:chgData name="MILENA DE OLIVEIRA PORTELA" userId="975227e1-3efd-427b-bd38-df3f593809cd" providerId="ADAL" clId="{840AF7A9-1C34-4625-9784-E457FF35A547}" dt="2025-05-08T19:16:09.423" v="443" actId="20577"/>
        <pc:sldMkLst>
          <pc:docMk/>
          <pc:sldMk cId="2288771111" sldId="294"/>
        </pc:sldMkLst>
        <pc:spChg chg="mod">
          <ac:chgData name="MILENA DE OLIVEIRA PORTELA" userId="975227e1-3efd-427b-bd38-df3f593809cd" providerId="ADAL" clId="{840AF7A9-1C34-4625-9784-E457FF35A547}" dt="2025-05-08T19:16:09.423" v="443" actId="20577"/>
          <ac:spMkLst>
            <pc:docMk/>
            <pc:sldMk cId="2288771111" sldId="294"/>
            <ac:spMk id="2" creationId="{18E6B241-0139-AFF7-049F-76A56CDCAADC}"/>
          </ac:spMkLst>
        </pc:spChg>
      </pc:sldChg>
    </pc:docChg>
  </pc:docChgLst>
  <pc:docChgLst>
    <pc:chgData name="JULIA PEREIRA DA CONCEICAO" userId="4a606097-f38c-420f-885d-b6204aa43d58" providerId="ADAL" clId="{CFAE4580-64BE-4B40-8C03-F71D78EEA17E}"/>
    <pc:docChg chg="undo custSel addSld delSld modSld">
      <pc:chgData name="JULIA PEREIRA DA CONCEICAO" userId="4a606097-f38c-420f-885d-b6204aa43d58" providerId="ADAL" clId="{CFAE4580-64BE-4B40-8C03-F71D78EEA17E}" dt="2025-04-27T18:26:40.533" v="57" actId="14100"/>
      <pc:docMkLst>
        <pc:docMk/>
      </pc:docMkLst>
      <pc:sldChg chg="add del">
        <pc:chgData name="JULIA PEREIRA DA CONCEICAO" userId="4a606097-f38c-420f-885d-b6204aa43d58" providerId="ADAL" clId="{CFAE4580-64BE-4B40-8C03-F71D78EEA17E}" dt="2025-04-19T16:09:37.147" v="1" actId="2696"/>
        <pc:sldMkLst>
          <pc:docMk/>
          <pc:sldMk cId="0" sldId="257"/>
        </pc:sldMkLst>
      </pc:sldChg>
      <pc:sldChg chg="addSp delSp modSp mod">
        <pc:chgData name="JULIA PEREIRA DA CONCEICAO" userId="4a606097-f38c-420f-885d-b6204aa43d58" providerId="ADAL" clId="{CFAE4580-64BE-4B40-8C03-F71D78EEA17E}" dt="2025-04-27T18:26:40.533" v="57" actId="14100"/>
        <pc:sldMkLst>
          <pc:docMk/>
          <pc:sldMk cId="1354584431" sldId="282"/>
        </pc:sldMkLst>
      </pc:sldChg>
      <pc:sldChg chg="addSp delSp modSp add mod">
        <pc:chgData name="JULIA PEREIRA DA CONCEICAO" userId="4a606097-f38c-420f-885d-b6204aa43d58" providerId="ADAL" clId="{CFAE4580-64BE-4B40-8C03-F71D78EEA17E}" dt="2025-04-19T16:57:46.806" v="40" actId="1076"/>
        <pc:sldMkLst>
          <pc:docMk/>
          <pc:sldMk cId="2132367609" sldId="288"/>
        </pc:sldMkLst>
        <pc:spChg chg="mod">
          <ac:chgData name="JULIA PEREIRA DA CONCEICAO" userId="4a606097-f38c-420f-885d-b6204aa43d58" providerId="ADAL" clId="{CFAE4580-64BE-4B40-8C03-F71D78EEA17E}" dt="2025-04-19T16:56:16.179" v="25" actId="20577"/>
          <ac:spMkLst>
            <pc:docMk/>
            <pc:sldMk cId="2132367609" sldId="288"/>
            <ac:spMk id="2" creationId="{16355E7A-AE7C-8430-9F48-0A8247F9C4C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C1AC3-ACCE-7840-A2C7-06CE748F869D}" type="datetimeFigureOut">
              <a:rPr lang="pt-BR" smtClean="0"/>
              <a:t>24/05/2025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AF608-860E-634C-B844-91B05ED99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91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AF608-860E-634C-B844-91B05ED99D5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14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189064" y="3351800"/>
            <a:ext cx="9810750" cy="3571875"/>
          </a:xfrm>
          <a:custGeom>
            <a:avLst/>
            <a:gdLst/>
            <a:ahLst/>
            <a:cxnLst/>
            <a:rect l="l" t="t" r="r" b="b"/>
            <a:pathLst>
              <a:path w="9810750" h="3571875">
                <a:moveTo>
                  <a:pt x="0" y="3571875"/>
                </a:moveTo>
                <a:lnTo>
                  <a:pt x="0" y="0"/>
                </a:lnTo>
                <a:lnTo>
                  <a:pt x="9810683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800246" y="2255189"/>
            <a:ext cx="2830195" cy="3416300"/>
          </a:xfrm>
          <a:custGeom>
            <a:avLst/>
            <a:gdLst/>
            <a:ahLst/>
            <a:cxnLst/>
            <a:rect l="l" t="t" r="r" b="b"/>
            <a:pathLst>
              <a:path w="2830195" h="3416300">
                <a:moveTo>
                  <a:pt x="1462697" y="999985"/>
                </a:moveTo>
                <a:lnTo>
                  <a:pt x="1418920" y="1022032"/>
                </a:lnTo>
                <a:lnTo>
                  <a:pt x="1375422" y="1044968"/>
                </a:lnTo>
                <a:lnTo>
                  <a:pt x="1332230" y="1068768"/>
                </a:lnTo>
                <a:lnTo>
                  <a:pt x="1289342" y="1093419"/>
                </a:lnTo>
                <a:lnTo>
                  <a:pt x="1246797" y="1118908"/>
                </a:lnTo>
                <a:lnTo>
                  <a:pt x="1204607" y="1145222"/>
                </a:lnTo>
                <a:lnTo>
                  <a:pt x="1162786" y="1172349"/>
                </a:lnTo>
                <a:lnTo>
                  <a:pt x="1121359" y="1200277"/>
                </a:lnTo>
                <a:lnTo>
                  <a:pt x="1080338" y="1228966"/>
                </a:lnTo>
                <a:lnTo>
                  <a:pt x="1039736" y="1258417"/>
                </a:lnTo>
                <a:lnTo>
                  <a:pt x="999591" y="1288618"/>
                </a:lnTo>
                <a:lnTo>
                  <a:pt x="959916" y="1319555"/>
                </a:lnTo>
                <a:lnTo>
                  <a:pt x="920711" y="1351203"/>
                </a:lnTo>
                <a:lnTo>
                  <a:pt x="882015" y="1383550"/>
                </a:lnTo>
                <a:lnTo>
                  <a:pt x="843838" y="1416596"/>
                </a:lnTo>
                <a:lnTo>
                  <a:pt x="806196" y="1450289"/>
                </a:lnTo>
                <a:lnTo>
                  <a:pt x="769112" y="1484655"/>
                </a:lnTo>
                <a:lnTo>
                  <a:pt x="732612" y="1519643"/>
                </a:lnTo>
                <a:lnTo>
                  <a:pt x="696709" y="1555267"/>
                </a:lnTo>
                <a:lnTo>
                  <a:pt x="661403" y="1591500"/>
                </a:lnTo>
                <a:lnTo>
                  <a:pt x="626745" y="1628317"/>
                </a:lnTo>
                <a:lnTo>
                  <a:pt x="592721" y="1665719"/>
                </a:lnTo>
                <a:lnTo>
                  <a:pt x="559384" y="1703679"/>
                </a:lnTo>
                <a:lnTo>
                  <a:pt x="526719" y="1742186"/>
                </a:lnTo>
                <a:lnTo>
                  <a:pt x="494766" y="1781213"/>
                </a:lnTo>
                <a:lnTo>
                  <a:pt x="463550" y="1820773"/>
                </a:lnTo>
                <a:lnTo>
                  <a:pt x="433057" y="1860829"/>
                </a:lnTo>
                <a:lnTo>
                  <a:pt x="403339" y="1901355"/>
                </a:lnTo>
                <a:lnTo>
                  <a:pt x="374396" y="1942363"/>
                </a:lnTo>
                <a:lnTo>
                  <a:pt x="346252" y="1983828"/>
                </a:lnTo>
                <a:lnTo>
                  <a:pt x="318922" y="2025726"/>
                </a:lnTo>
                <a:lnTo>
                  <a:pt x="292442" y="2068055"/>
                </a:lnTo>
                <a:lnTo>
                  <a:pt x="266801" y="2110778"/>
                </a:lnTo>
                <a:lnTo>
                  <a:pt x="242036" y="2153907"/>
                </a:lnTo>
                <a:lnTo>
                  <a:pt x="218173" y="2197404"/>
                </a:lnTo>
                <a:lnTo>
                  <a:pt x="195211" y="2241270"/>
                </a:lnTo>
                <a:lnTo>
                  <a:pt x="173177" y="2285479"/>
                </a:lnTo>
                <a:lnTo>
                  <a:pt x="152095" y="2330018"/>
                </a:lnTo>
                <a:lnTo>
                  <a:pt x="131978" y="2374874"/>
                </a:lnTo>
                <a:lnTo>
                  <a:pt x="114071" y="2418029"/>
                </a:lnTo>
                <a:lnTo>
                  <a:pt x="96748" y="2462593"/>
                </a:lnTo>
                <a:lnTo>
                  <a:pt x="80200" y="2508377"/>
                </a:lnTo>
                <a:lnTo>
                  <a:pt x="64643" y="2555227"/>
                </a:lnTo>
                <a:lnTo>
                  <a:pt x="50266" y="2602941"/>
                </a:lnTo>
                <a:lnTo>
                  <a:pt x="37287" y="2651341"/>
                </a:lnTo>
                <a:lnTo>
                  <a:pt x="25908" y="2700261"/>
                </a:lnTo>
                <a:lnTo>
                  <a:pt x="16319" y="2749499"/>
                </a:lnTo>
                <a:lnTo>
                  <a:pt x="8724" y="2798889"/>
                </a:lnTo>
                <a:lnTo>
                  <a:pt x="3340" y="2848241"/>
                </a:lnTo>
                <a:lnTo>
                  <a:pt x="368" y="2897390"/>
                </a:lnTo>
                <a:lnTo>
                  <a:pt x="0" y="2946133"/>
                </a:lnTo>
                <a:lnTo>
                  <a:pt x="2438" y="2994304"/>
                </a:lnTo>
                <a:lnTo>
                  <a:pt x="7899" y="3041713"/>
                </a:lnTo>
                <a:lnTo>
                  <a:pt x="16573" y="3088182"/>
                </a:lnTo>
                <a:lnTo>
                  <a:pt x="27432" y="3132683"/>
                </a:lnTo>
                <a:lnTo>
                  <a:pt x="41998" y="3176613"/>
                </a:lnTo>
                <a:lnTo>
                  <a:pt x="60502" y="3219145"/>
                </a:lnTo>
                <a:lnTo>
                  <a:pt x="83172" y="3259429"/>
                </a:lnTo>
                <a:lnTo>
                  <a:pt x="110210" y="3296628"/>
                </a:lnTo>
                <a:lnTo>
                  <a:pt x="141859" y="3329876"/>
                </a:lnTo>
                <a:lnTo>
                  <a:pt x="178320" y="3358337"/>
                </a:lnTo>
                <a:lnTo>
                  <a:pt x="224040" y="3384080"/>
                </a:lnTo>
                <a:lnTo>
                  <a:pt x="272910" y="3401974"/>
                </a:lnTo>
                <a:lnTo>
                  <a:pt x="323913" y="3412528"/>
                </a:lnTo>
                <a:lnTo>
                  <a:pt x="376034" y="3416223"/>
                </a:lnTo>
                <a:lnTo>
                  <a:pt x="428269" y="3413556"/>
                </a:lnTo>
                <a:lnTo>
                  <a:pt x="479628" y="3405022"/>
                </a:lnTo>
                <a:lnTo>
                  <a:pt x="430009" y="3405936"/>
                </a:lnTo>
                <a:lnTo>
                  <a:pt x="380834" y="3402050"/>
                </a:lnTo>
                <a:lnTo>
                  <a:pt x="332867" y="3392970"/>
                </a:lnTo>
                <a:lnTo>
                  <a:pt x="286918" y="3378339"/>
                </a:lnTo>
                <a:lnTo>
                  <a:pt x="243751" y="3357791"/>
                </a:lnTo>
                <a:lnTo>
                  <a:pt x="204165" y="3330956"/>
                </a:lnTo>
                <a:lnTo>
                  <a:pt x="168922" y="3297478"/>
                </a:lnTo>
                <a:lnTo>
                  <a:pt x="138823" y="3256978"/>
                </a:lnTo>
                <a:lnTo>
                  <a:pt x="116230" y="3214814"/>
                </a:lnTo>
                <a:lnTo>
                  <a:pt x="99275" y="3170161"/>
                </a:lnTo>
                <a:lnTo>
                  <a:pt x="87045" y="3123831"/>
                </a:lnTo>
                <a:lnTo>
                  <a:pt x="78651" y="3076664"/>
                </a:lnTo>
                <a:lnTo>
                  <a:pt x="73380" y="3030740"/>
                </a:lnTo>
                <a:lnTo>
                  <a:pt x="71374" y="2983712"/>
                </a:lnTo>
                <a:lnTo>
                  <a:pt x="72390" y="2935782"/>
                </a:lnTo>
                <a:lnTo>
                  <a:pt x="76212" y="2887141"/>
                </a:lnTo>
                <a:lnTo>
                  <a:pt x="82626" y="2838005"/>
                </a:lnTo>
                <a:lnTo>
                  <a:pt x="91401" y="2788577"/>
                </a:lnTo>
                <a:lnTo>
                  <a:pt x="102323" y="2739059"/>
                </a:lnTo>
                <a:lnTo>
                  <a:pt x="115163" y="2689644"/>
                </a:lnTo>
                <a:lnTo>
                  <a:pt x="129692" y="2640546"/>
                </a:lnTo>
                <a:lnTo>
                  <a:pt x="145694" y="2591968"/>
                </a:lnTo>
                <a:lnTo>
                  <a:pt x="162941" y="2544114"/>
                </a:lnTo>
                <a:lnTo>
                  <a:pt x="181203" y="2497188"/>
                </a:lnTo>
                <a:lnTo>
                  <a:pt x="200279" y="2451392"/>
                </a:lnTo>
                <a:lnTo>
                  <a:pt x="219938" y="2406916"/>
                </a:lnTo>
                <a:lnTo>
                  <a:pt x="239941" y="2363990"/>
                </a:lnTo>
                <a:lnTo>
                  <a:pt x="260083" y="2322792"/>
                </a:lnTo>
                <a:lnTo>
                  <a:pt x="282905" y="2278418"/>
                </a:lnTo>
                <a:lnTo>
                  <a:pt x="306514" y="2234463"/>
                </a:lnTo>
                <a:lnTo>
                  <a:pt x="330911" y="2190940"/>
                </a:lnTo>
                <a:lnTo>
                  <a:pt x="356057" y="2147849"/>
                </a:lnTo>
                <a:lnTo>
                  <a:pt x="381927" y="2105190"/>
                </a:lnTo>
                <a:lnTo>
                  <a:pt x="408520" y="2062962"/>
                </a:lnTo>
                <a:lnTo>
                  <a:pt x="435787" y="2021166"/>
                </a:lnTo>
                <a:lnTo>
                  <a:pt x="463740" y="1979803"/>
                </a:lnTo>
                <a:lnTo>
                  <a:pt x="492328" y="1938883"/>
                </a:lnTo>
                <a:lnTo>
                  <a:pt x="521538" y="1898396"/>
                </a:lnTo>
                <a:lnTo>
                  <a:pt x="551345" y="1858340"/>
                </a:lnTo>
                <a:lnTo>
                  <a:pt x="581748" y="1818728"/>
                </a:lnTo>
                <a:lnTo>
                  <a:pt x="612698" y="1779549"/>
                </a:lnTo>
                <a:lnTo>
                  <a:pt x="644194" y="1740814"/>
                </a:lnTo>
                <a:lnTo>
                  <a:pt x="676198" y="1702523"/>
                </a:lnTo>
                <a:lnTo>
                  <a:pt x="710234" y="1662988"/>
                </a:lnTo>
                <a:lnTo>
                  <a:pt x="744829" y="1623961"/>
                </a:lnTo>
                <a:lnTo>
                  <a:pt x="779957" y="1585455"/>
                </a:lnTo>
                <a:lnTo>
                  <a:pt x="815632" y="1547456"/>
                </a:lnTo>
                <a:lnTo>
                  <a:pt x="851827" y="1509966"/>
                </a:lnTo>
                <a:lnTo>
                  <a:pt x="888542" y="1472984"/>
                </a:lnTo>
                <a:lnTo>
                  <a:pt x="925766" y="1436509"/>
                </a:lnTo>
                <a:lnTo>
                  <a:pt x="963498" y="1400543"/>
                </a:lnTo>
                <a:lnTo>
                  <a:pt x="1001725" y="1365072"/>
                </a:lnTo>
                <a:lnTo>
                  <a:pt x="1040434" y="1330121"/>
                </a:lnTo>
                <a:lnTo>
                  <a:pt x="1079627" y="1295654"/>
                </a:lnTo>
                <a:lnTo>
                  <a:pt x="1119276" y="1261694"/>
                </a:lnTo>
                <a:lnTo>
                  <a:pt x="1159408" y="1228229"/>
                </a:lnTo>
                <a:lnTo>
                  <a:pt x="1201458" y="1194041"/>
                </a:lnTo>
                <a:lnTo>
                  <a:pt x="1244015" y="1160424"/>
                </a:lnTo>
                <a:lnTo>
                  <a:pt x="1287030" y="1127340"/>
                </a:lnTo>
                <a:lnTo>
                  <a:pt x="1330452" y="1094790"/>
                </a:lnTo>
                <a:lnTo>
                  <a:pt x="1374241" y="1062736"/>
                </a:lnTo>
                <a:lnTo>
                  <a:pt x="1418336" y="1031138"/>
                </a:lnTo>
                <a:lnTo>
                  <a:pt x="1462697" y="999985"/>
                </a:lnTo>
                <a:close/>
              </a:path>
              <a:path w="2830195" h="3416300">
                <a:moveTo>
                  <a:pt x="2830106" y="25984"/>
                </a:moveTo>
                <a:lnTo>
                  <a:pt x="2760637" y="26098"/>
                </a:lnTo>
                <a:lnTo>
                  <a:pt x="2707246" y="44437"/>
                </a:lnTo>
                <a:lnTo>
                  <a:pt x="2654058" y="66789"/>
                </a:lnTo>
                <a:lnTo>
                  <a:pt x="2610523" y="87045"/>
                </a:lnTo>
                <a:lnTo>
                  <a:pt x="2536304" y="125514"/>
                </a:lnTo>
                <a:lnTo>
                  <a:pt x="2490190" y="152679"/>
                </a:lnTo>
                <a:lnTo>
                  <a:pt x="2447760" y="180136"/>
                </a:lnTo>
                <a:lnTo>
                  <a:pt x="2408974" y="207441"/>
                </a:lnTo>
                <a:lnTo>
                  <a:pt x="2373807" y="234162"/>
                </a:lnTo>
                <a:lnTo>
                  <a:pt x="2342248" y="259854"/>
                </a:lnTo>
                <a:lnTo>
                  <a:pt x="2314257" y="284099"/>
                </a:lnTo>
                <a:lnTo>
                  <a:pt x="2144953" y="197408"/>
                </a:lnTo>
                <a:lnTo>
                  <a:pt x="2182939" y="168173"/>
                </a:lnTo>
                <a:lnTo>
                  <a:pt x="2176703" y="160578"/>
                </a:lnTo>
                <a:lnTo>
                  <a:pt x="2168690" y="152107"/>
                </a:lnTo>
                <a:lnTo>
                  <a:pt x="2131771" y="125603"/>
                </a:lnTo>
                <a:lnTo>
                  <a:pt x="2094407" y="112471"/>
                </a:lnTo>
                <a:lnTo>
                  <a:pt x="2060079" y="143014"/>
                </a:lnTo>
                <a:lnTo>
                  <a:pt x="1762531" y="50"/>
                </a:lnTo>
                <a:lnTo>
                  <a:pt x="1760982" y="0"/>
                </a:lnTo>
                <a:lnTo>
                  <a:pt x="1718259" y="16510"/>
                </a:lnTo>
                <a:lnTo>
                  <a:pt x="1676615" y="35636"/>
                </a:lnTo>
                <a:lnTo>
                  <a:pt x="1635493" y="56057"/>
                </a:lnTo>
                <a:lnTo>
                  <a:pt x="1594332" y="76390"/>
                </a:lnTo>
                <a:lnTo>
                  <a:pt x="1967369" y="300824"/>
                </a:lnTo>
                <a:lnTo>
                  <a:pt x="1945640" y="321475"/>
                </a:lnTo>
                <a:lnTo>
                  <a:pt x="1964715" y="333883"/>
                </a:lnTo>
                <a:lnTo>
                  <a:pt x="1996706" y="318477"/>
                </a:lnTo>
                <a:lnTo>
                  <a:pt x="2130171" y="398780"/>
                </a:lnTo>
                <a:lnTo>
                  <a:pt x="1648091" y="808202"/>
                </a:lnTo>
                <a:lnTo>
                  <a:pt x="1487487" y="733717"/>
                </a:lnTo>
                <a:lnTo>
                  <a:pt x="1361605" y="780478"/>
                </a:lnTo>
                <a:lnTo>
                  <a:pt x="1563776" y="906462"/>
                </a:lnTo>
                <a:lnTo>
                  <a:pt x="1524050" y="951001"/>
                </a:lnTo>
                <a:lnTo>
                  <a:pt x="1533258" y="963726"/>
                </a:lnTo>
                <a:lnTo>
                  <a:pt x="1586674" y="944638"/>
                </a:lnTo>
                <a:lnTo>
                  <a:pt x="1614322" y="1166050"/>
                </a:lnTo>
                <a:lnTo>
                  <a:pt x="1708734" y="1073467"/>
                </a:lnTo>
                <a:lnTo>
                  <a:pt x="1705317" y="888365"/>
                </a:lnTo>
                <a:lnTo>
                  <a:pt x="2247481" y="566267"/>
                </a:lnTo>
                <a:lnTo>
                  <a:pt x="2273071" y="703541"/>
                </a:lnTo>
                <a:lnTo>
                  <a:pt x="2251773" y="724217"/>
                </a:lnTo>
                <a:lnTo>
                  <a:pt x="2255266" y="737895"/>
                </a:lnTo>
                <a:lnTo>
                  <a:pt x="2272423" y="739533"/>
                </a:lnTo>
                <a:lnTo>
                  <a:pt x="2340851" y="1214704"/>
                </a:lnTo>
                <a:lnTo>
                  <a:pt x="2353018" y="1203896"/>
                </a:lnTo>
                <a:lnTo>
                  <a:pt x="2402319" y="1155661"/>
                </a:lnTo>
                <a:lnTo>
                  <a:pt x="2424011" y="1133259"/>
                </a:lnTo>
                <a:lnTo>
                  <a:pt x="2445982" y="1111148"/>
                </a:lnTo>
                <a:lnTo>
                  <a:pt x="2468600" y="1089761"/>
                </a:lnTo>
                <a:lnTo>
                  <a:pt x="2472944" y="1085837"/>
                </a:lnTo>
                <a:lnTo>
                  <a:pt x="2477363" y="1081989"/>
                </a:lnTo>
                <a:lnTo>
                  <a:pt x="2481808" y="1078191"/>
                </a:lnTo>
                <a:lnTo>
                  <a:pt x="2463482" y="716584"/>
                </a:lnTo>
                <a:lnTo>
                  <a:pt x="2503538" y="693674"/>
                </a:lnTo>
                <a:lnTo>
                  <a:pt x="2505151" y="683158"/>
                </a:lnTo>
                <a:lnTo>
                  <a:pt x="2506103" y="670204"/>
                </a:lnTo>
                <a:lnTo>
                  <a:pt x="2505760" y="655142"/>
                </a:lnTo>
                <a:lnTo>
                  <a:pt x="2496350" y="613244"/>
                </a:lnTo>
                <a:lnTo>
                  <a:pt x="2487803" y="594906"/>
                </a:lnTo>
                <a:lnTo>
                  <a:pt x="2443454" y="610641"/>
                </a:lnTo>
                <a:lnTo>
                  <a:pt x="2423833" y="429628"/>
                </a:lnTo>
                <a:lnTo>
                  <a:pt x="2458770" y="408089"/>
                </a:lnTo>
                <a:lnTo>
                  <a:pt x="2496337" y="383286"/>
                </a:lnTo>
                <a:lnTo>
                  <a:pt x="2536101" y="355041"/>
                </a:lnTo>
                <a:lnTo>
                  <a:pt x="2577617" y="323176"/>
                </a:lnTo>
                <a:lnTo>
                  <a:pt x="2620429" y="287515"/>
                </a:lnTo>
                <a:lnTo>
                  <a:pt x="2664104" y="247865"/>
                </a:lnTo>
                <a:lnTo>
                  <a:pt x="2708186" y="204050"/>
                </a:lnTo>
                <a:lnTo>
                  <a:pt x="2739440" y="171107"/>
                </a:lnTo>
                <a:lnTo>
                  <a:pt x="2775737" y="130454"/>
                </a:lnTo>
                <a:lnTo>
                  <a:pt x="2808605" y="88468"/>
                </a:lnTo>
                <a:lnTo>
                  <a:pt x="2829547" y="51523"/>
                </a:lnTo>
                <a:lnTo>
                  <a:pt x="2830106" y="25984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1585" y="0"/>
            <a:ext cx="9486414" cy="197167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4158" y="193595"/>
            <a:ext cx="4952999" cy="1647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24902" y="3751757"/>
            <a:ext cx="8638194" cy="2985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0" i="0">
                <a:solidFill>
                  <a:srgbClr val="231F2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0" i="0">
                <a:solidFill>
                  <a:srgbClr val="231F2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0" i="0">
                <a:solidFill>
                  <a:srgbClr val="231F2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0" i="0">
                <a:solidFill>
                  <a:srgbClr val="231F2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6076" y="420020"/>
            <a:ext cx="17558105" cy="12830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0" i="0">
                <a:solidFill>
                  <a:srgbClr val="231F2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24902" y="3751757"/>
            <a:ext cx="8638194" cy="35131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pt-BR" sz="10000" spc="-335"/>
              <a:t>ALPHATEC</a:t>
            </a:r>
            <a:br>
              <a:rPr lang="pt-BR" sz="10000" spc="-335"/>
            </a:br>
            <a:br>
              <a:rPr lang="pt-BR" sz="10000" spc="-335"/>
            </a:br>
            <a:r>
              <a:rPr lang="pt-BR" sz="2750" spc="245">
                <a:latin typeface="Tahoma"/>
                <a:cs typeface="Tahoma"/>
              </a:rPr>
              <a:t>PROJETO</a:t>
            </a:r>
            <a:r>
              <a:rPr lang="pt-BR" sz="2750" spc="434">
                <a:latin typeface="Tahoma"/>
                <a:cs typeface="Tahoma"/>
              </a:rPr>
              <a:t> </a:t>
            </a:r>
            <a:r>
              <a:rPr lang="pt-BR" sz="2750" spc="215">
                <a:latin typeface="Tahoma"/>
                <a:cs typeface="Tahoma"/>
              </a:rPr>
              <a:t>DE</a:t>
            </a:r>
            <a:r>
              <a:rPr lang="pt-BR" sz="2750" spc="430">
                <a:latin typeface="Tahoma"/>
                <a:cs typeface="Tahoma"/>
              </a:rPr>
              <a:t> </a:t>
            </a:r>
            <a:r>
              <a:rPr lang="pt-BR" sz="2750" spc="280">
                <a:latin typeface="Tahoma"/>
                <a:cs typeface="Tahoma"/>
              </a:rPr>
              <a:t>ESTRUTURAS</a:t>
            </a:r>
            <a:r>
              <a:rPr lang="pt-BR" sz="2750" spc="434">
                <a:latin typeface="Tahoma"/>
                <a:cs typeface="Tahoma"/>
              </a:rPr>
              <a:t> </a:t>
            </a:r>
            <a:r>
              <a:rPr lang="pt-BR" sz="2750" spc="305">
                <a:latin typeface="Tahoma"/>
                <a:cs typeface="Tahoma"/>
              </a:rPr>
              <a:t>AERONÁUTICAS</a:t>
            </a:r>
            <a:r>
              <a:rPr lang="pt-BR" sz="2750" spc="430">
                <a:latin typeface="Tahoma"/>
                <a:cs typeface="Tahoma"/>
              </a:rPr>
              <a:t> </a:t>
            </a:r>
            <a:r>
              <a:rPr lang="pt-BR" sz="2750" spc="-25">
                <a:latin typeface="Tahoma"/>
                <a:cs typeface="Tahoma"/>
              </a:rPr>
              <a:t>IV</a:t>
            </a:r>
            <a:endParaRPr lang="pt-BR" sz="275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34384" y="8633919"/>
            <a:ext cx="7027545" cy="0"/>
          </a:xfrm>
          <a:custGeom>
            <a:avLst/>
            <a:gdLst/>
            <a:ahLst/>
            <a:cxnLst/>
            <a:rect l="l" t="t" r="r" b="b"/>
            <a:pathLst>
              <a:path w="7027545">
                <a:moveTo>
                  <a:pt x="0" y="0"/>
                </a:moveTo>
                <a:lnTo>
                  <a:pt x="702694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082412" y="7695803"/>
            <a:ext cx="13450529" cy="746358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pt-BR" sz="4750" spc="100">
                <a:solidFill>
                  <a:srgbClr val="231F20"/>
                </a:solidFill>
                <a:latin typeface="Tahoma"/>
                <a:cs typeface="Tahoma"/>
              </a:rPr>
              <a:t>REGULADOR DE ALTURA PARA REBOCADOR</a:t>
            </a:r>
            <a:endParaRPr sz="4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32B76-2097-1719-32FC-8C1C7CAE1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C73932E-94A6-E3A2-55DD-892B28DC3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846979"/>
          </a:xfrm>
          <a:prstGeom prst="rect">
            <a:avLst/>
          </a:prstGeom>
        </p:spPr>
        <p:txBody>
          <a:bodyPr vert="horz" wrap="square" lIns="0" tIns="76517" rIns="0" bIns="0" rtlCol="0" anchor="t">
            <a:spAutoFit/>
          </a:bodyPr>
          <a:lstStyle/>
          <a:p>
            <a:pPr marL="1451610">
              <a:spcBef>
                <a:spcPts val="114"/>
              </a:spcBef>
            </a:pPr>
            <a:r>
              <a:rPr lang="pt-BR" sz="6700" spc="-585" dirty="0"/>
              <a:t>PROJETO REGULADOR DE ALTURA </a:t>
            </a:r>
            <a:br>
              <a:rPr lang="pt-BR" sz="6700" spc="-585" dirty="0"/>
            </a:br>
            <a:r>
              <a:rPr lang="pt-BR" sz="4400" spc="-585" dirty="0">
                <a:latin typeface="Arial Nova"/>
              </a:rPr>
              <a:t>Itens Fabricados</a:t>
            </a:r>
            <a:endParaRPr lang="pt-BR" sz="4800" dirty="0">
              <a:latin typeface="Arial Nov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ACD90DFA-CB48-19B9-359D-3294BB414EB5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BCDF6C9-1F10-D05C-C387-C21D959F36DC}"/>
              </a:ext>
            </a:extLst>
          </p:cNvPr>
          <p:cNvSpPr txBox="1"/>
          <p:nvPr/>
        </p:nvSpPr>
        <p:spPr>
          <a:xfrm>
            <a:off x="10730907" y="2757294"/>
            <a:ext cx="723518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buFont typeface="Arial"/>
              <a:buChar char="•"/>
            </a:pPr>
            <a:r>
              <a:rPr lang="pt-BR" sz="2800" dirty="0">
                <a:solidFill>
                  <a:srgbClr val="000000"/>
                </a:solidFill>
              </a:rPr>
              <a:t> Fabricar Suporte conforme desenho 2D</a:t>
            </a:r>
            <a:endParaRPr lang="pt-BR" sz="2800" dirty="0"/>
          </a:p>
          <a:p>
            <a:pPr algn="l">
              <a:buFont typeface="Arial"/>
              <a:buChar char="•"/>
            </a:pPr>
            <a:r>
              <a:rPr lang="pt-BR" sz="2800" dirty="0"/>
              <a:t> Material aplicado, Aço SAE 4140</a:t>
            </a:r>
          </a:p>
          <a:p>
            <a:pPr algn="l">
              <a:buFont typeface="Arial"/>
              <a:buChar char="•"/>
            </a:pPr>
            <a:r>
              <a:rPr lang="pt-BR" sz="2800" dirty="0"/>
              <a:t> Tratado Termicamente entre 40-45 HRC</a:t>
            </a:r>
          </a:p>
          <a:p>
            <a:pPr algn="l">
              <a:buFont typeface="Arial"/>
              <a:buChar char="•"/>
            </a:pPr>
            <a:r>
              <a:rPr lang="pt-BR" sz="2800" dirty="0"/>
              <a:t> Fator de segurança 3:1</a:t>
            </a:r>
          </a:p>
        </p:txBody>
      </p:sp>
      <p:pic>
        <p:nvPicPr>
          <p:cNvPr id="5" name="Imagem 4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8EA79CD3-186F-BFEA-5082-413D7BF19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5" y="2759532"/>
            <a:ext cx="9370051" cy="67624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072BF1-F80D-89CF-DA73-E32E0E957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7481" y="4819181"/>
            <a:ext cx="5972176" cy="50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2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2BA1E-F2E2-1C17-933F-C79EE3918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0157C75-A0A7-2D4C-0352-35E9B79A5F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MATERIAIS A SEREM UTILIZADOS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C546C2F-4B3A-1E05-75A9-ED00949F799D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929220-1A25-4916-47D1-D12FD231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60"/>
          <a:stretch/>
        </p:blipFill>
        <p:spPr>
          <a:xfrm>
            <a:off x="1032687" y="3687406"/>
            <a:ext cx="16787255" cy="428718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F5F90E3-CF3E-A834-D6C3-C298CD6A3576}"/>
              </a:ext>
            </a:extLst>
          </p:cNvPr>
          <p:cNvSpPr txBox="1"/>
          <p:nvPr/>
        </p:nvSpPr>
        <p:spPr>
          <a:xfrm>
            <a:off x="396076" y="1542927"/>
            <a:ext cx="11194774" cy="56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354138"/>
            <a:r>
              <a:rPr lang="pt-BR" sz="2800" spc="-50">
                <a:solidFill>
                  <a:srgbClr val="231F20"/>
                </a:solidFill>
                <a:latin typeface="Trebuchet MS"/>
              </a:rPr>
              <a:t>Range de Trabalho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69F846-C10D-A080-48DA-C9B21ED6F228}"/>
              </a:ext>
            </a:extLst>
          </p:cNvPr>
          <p:cNvSpPr txBox="1"/>
          <p:nvPr/>
        </p:nvSpPr>
        <p:spPr>
          <a:xfrm>
            <a:off x="1032687" y="8933100"/>
            <a:ext cx="1271311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150" i="1" spc="-50">
                <a:solidFill>
                  <a:srgbClr val="231F20"/>
                </a:solidFill>
                <a:latin typeface="Trebuchet MS"/>
              </a:rPr>
              <a:t>Em resumo os dois tipos de materiais atendem a carga necessária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06946D-DAF4-1350-7F2F-9A5715C55257}"/>
              </a:ext>
            </a:extLst>
          </p:cNvPr>
          <p:cNvSpPr txBox="1"/>
          <p:nvPr/>
        </p:nvSpPr>
        <p:spPr>
          <a:xfrm>
            <a:off x="1032687" y="2506595"/>
            <a:ext cx="15913210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150" b="1" i="1" spc="-50">
                <a:solidFill>
                  <a:srgbClr val="231F20"/>
                </a:solidFill>
                <a:latin typeface="Trebuchet MS"/>
              </a:rPr>
              <a:t>Rebocador </a:t>
            </a:r>
            <a:r>
              <a:rPr lang="pt-BR" sz="3150" b="1" i="1" spc="-50" err="1">
                <a:solidFill>
                  <a:srgbClr val="231F20"/>
                </a:solidFill>
                <a:latin typeface="Trebuchet MS"/>
              </a:rPr>
              <a:t>MasterMover</a:t>
            </a:r>
            <a:r>
              <a:rPr lang="pt-BR" sz="3150" b="1" i="1" spc="-50">
                <a:solidFill>
                  <a:srgbClr val="231F20"/>
                </a:solidFill>
                <a:latin typeface="Trebuchet MS"/>
              </a:rPr>
              <a:t> SM200 suporta de 2000Kg a 8000Kg</a:t>
            </a:r>
          </a:p>
        </p:txBody>
      </p:sp>
    </p:spTree>
    <p:extLst>
      <p:ext uri="{BB962C8B-B14F-4D97-AF65-F5344CB8AC3E}">
        <p14:creationId xmlns:p14="http://schemas.microsoft.com/office/powerpoint/2010/main" val="3142124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7E325-0091-B97B-2020-C7D2130FC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8E6B241-0139-AFF7-049F-76A56CDCA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ORÇAMENTO COMPLETO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DA6DCC5-9D4C-0F6D-22E8-496D7DD513CA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125ABC3-98D6-7841-DD63-263724E06076}"/>
              </a:ext>
            </a:extLst>
          </p:cNvPr>
          <p:cNvSpPr txBox="1"/>
          <p:nvPr/>
        </p:nvSpPr>
        <p:spPr>
          <a:xfrm>
            <a:off x="1186408" y="2377473"/>
            <a:ext cx="10229261" cy="79714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3200" b="1" i="1" spc="-50" dirty="0">
                <a:solidFill>
                  <a:srgbClr val="231F20"/>
                </a:solidFill>
                <a:latin typeface="Trebuchet MS"/>
              </a:rPr>
              <a:t>Usinagem do regulador e ajuste do suporte</a:t>
            </a:r>
          </a:p>
          <a:p>
            <a:endParaRPr lang="pt-BR" sz="3200" b="1" i="1" spc="-50" dirty="0">
              <a:solidFill>
                <a:srgbClr val="231F20"/>
              </a:solidFill>
              <a:latin typeface="Trebuchet MS"/>
            </a:endParaRPr>
          </a:p>
          <a:p>
            <a:r>
              <a:rPr lang="pt-BR" sz="3200" i="1" spc="-50" dirty="0">
                <a:solidFill>
                  <a:srgbClr val="231F20"/>
                </a:solidFill>
                <a:latin typeface="Trebuchet MS"/>
              </a:rPr>
              <a:t>Bloco de aço SAE 4140 (TT): 140 x 40 x 110 (~4,83kg)</a:t>
            </a:r>
          </a:p>
          <a:p>
            <a:r>
              <a:rPr lang="pt-BR" sz="3200" i="1" spc="-50" dirty="0">
                <a:solidFill>
                  <a:srgbClr val="231F20"/>
                </a:solidFill>
                <a:latin typeface="Trebuchet MS"/>
              </a:rPr>
              <a:t>Preço médio: R$ 18,00 a R$ 25,00/kg</a:t>
            </a:r>
          </a:p>
          <a:p>
            <a:endParaRPr lang="pt-BR" sz="3200" i="1" spc="-50" dirty="0">
              <a:solidFill>
                <a:srgbClr val="231F20"/>
              </a:solidFill>
              <a:latin typeface="Trebuchet MS"/>
            </a:endParaRPr>
          </a:p>
          <a:p>
            <a:r>
              <a:rPr lang="pt-BR" sz="3200" b="1" i="1" spc="-50" dirty="0">
                <a:solidFill>
                  <a:srgbClr val="231F20"/>
                </a:solidFill>
                <a:latin typeface="Trebuchet MS"/>
              </a:rPr>
              <a:t>Custo da matéria prima: R$ 87,00 a R$ 121,00</a:t>
            </a:r>
          </a:p>
          <a:p>
            <a:endParaRPr lang="pt-BR" sz="3200" b="1" i="1" spc="-50" dirty="0">
              <a:solidFill>
                <a:srgbClr val="231F20"/>
              </a:solidFill>
              <a:latin typeface="Trebuchet MS"/>
            </a:endParaRPr>
          </a:p>
          <a:p>
            <a:endParaRPr lang="pt-BR" sz="3200" b="1" i="1" spc="-50" dirty="0">
              <a:solidFill>
                <a:srgbClr val="231F20"/>
              </a:solidFill>
              <a:latin typeface="Trebuchet MS"/>
            </a:endParaRPr>
          </a:p>
          <a:p>
            <a:r>
              <a:rPr lang="pt-BR" sz="3200" i="1" spc="-50" dirty="0">
                <a:solidFill>
                  <a:srgbClr val="231F20"/>
                </a:solidFill>
                <a:latin typeface="Trebuchet MS"/>
              </a:rPr>
              <a:t>Operações: </a:t>
            </a:r>
            <a:r>
              <a:rPr lang="pt-BR" sz="3200" i="1" spc="-50" dirty="0" err="1">
                <a:solidFill>
                  <a:srgbClr val="231F20"/>
                </a:solidFill>
                <a:latin typeface="Trebuchet MS"/>
              </a:rPr>
              <a:t>Faceamento</a:t>
            </a:r>
            <a:r>
              <a:rPr lang="pt-BR" sz="3200" i="1" spc="-50" dirty="0">
                <a:solidFill>
                  <a:srgbClr val="231F20"/>
                </a:solidFill>
                <a:latin typeface="Trebuchet MS"/>
              </a:rPr>
              <a:t>, Desbaste, Rebaixo e Furação</a:t>
            </a:r>
            <a:endParaRPr lang="en-US" sz="3200" spc="-50">
              <a:solidFill>
                <a:srgbClr val="000000"/>
              </a:solidFill>
              <a:latin typeface="Trebuchet MS"/>
            </a:endParaRPr>
          </a:p>
          <a:p>
            <a:r>
              <a:rPr lang="pt-BR" sz="3200" i="1" spc="-50" dirty="0">
                <a:solidFill>
                  <a:srgbClr val="231F20"/>
                </a:solidFill>
                <a:latin typeface="Trebuchet MS"/>
              </a:rPr>
              <a:t>Tempo estimado: 3h</a:t>
            </a:r>
            <a:endParaRPr lang="pt-BR"/>
          </a:p>
          <a:p>
            <a:r>
              <a:rPr lang="pt-BR" sz="3200" i="1" spc="-50" dirty="0">
                <a:solidFill>
                  <a:srgbClr val="231F20"/>
                </a:solidFill>
                <a:latin typeface="Trebuchet MS"/>
              </a:rPr>
              <a:t>Hora máquina (Fresa CNC): R$ 80,00/h</a:t>
            </a:r>
            <a:endParaRPr lang="pt-BR"/>
          </a:p>
          <a:p>
            <a:r>
              <a:rPr lang="pt-BR" sz="3200" i="1" spc="-50" dirty="0">
                <a:solidFill>
                  <a:srgbClr val="231F20"/>
                </a:solidFill>
                <a:latin typeface="Trebuchet MS"/>
              </a:rPr>
              <a:t>Ferramental e setup da máquina: R$ 80,00</a:t>
            </a:r>
            <a:endParaRPr lang="pt-BR"/>
          </a:p>
          <a:p>
            <a:endParaRPr lang="pt-BR" sz="3200" i="1" spc="-50" dirty="0">
              <a:solidFill>
                <a:srgbClr val="231F20"/>
              </a:solidFill>
              <a:latin typeface="Trebuchet MS"/>
            </a:endParaRPr>
          </a:p>
          <a:p>
            <a:r>
              <a:rPr lang="pt-BR" sz="3200" b="1" i="1" spc="-50" dirty="0">
                <a:solidFill>
                  <a:srgbClr val="231F20"/>
                </a:solidFill>
                <a:latin typeface="Trebuchet MS"/>
              </a:rPr>
              <a:t>Custo total de usinagem: R$ 320,00</a:t>
            </a:r>
            <a:endParaRPr lang="pt-BR"/>
          </a:p>
          <a:p>
            <a:endParaRPr lang="pt-BR" sz="3200" i="1" spc="-50" dirty="0">
              <a:solidFill>
                <a:srgbClr val="231F20"/>
              </a:solidFill>
              <a:latin typeface="Trebuchet MS"/>
            </a:endParaRPr>
          </a:p>
          <a:p>
            <a:endParaRPr lang="pt-BR" sz="3200" i="1" spc="-50" dirty="0">
              <a:solidFill>
                <a:srgbClr val="231F20"/>
              </a:solidFill>
              <a:latin typeface="Trebuchet M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48E2686-2FD5-2FFB-9FB3-152C0D33A29E}"/>
              </a:ext>
            </a:extLst>
          </p:cNvPr>
          <p:cNvSpPr txBox="1"/>
          <p:nvPr/>
        </p:nvSpPr>
        <p:spPr>
          <a:xfrm>
            <a:off x="12120389" y="2377471"/>
            <a:ext cx="5851355" cy="403187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3200" b="1" i="1" spc="-50" dirty="0">
                <a:solidFill>
                  <a:srgbClr val="231F20"/>
                </a:solidFill>
                <a:latin typeface="Trebuchet MS"/>
              </a:rPr>
              <a:t>Itens comprados</a:t>
            </a:r>
          </a:p>
          <a:p>
            <a:endParaRPr lang="pt-BR" sz="3200" i="1" spc="-50" dirty="0">
              <a:solidFill>
                <a:srgbClr val="231F20"/>
              </a:solidFill>
              <a:latin typeface="Trebuchet MS"/>
            </a:endParaRPr>
          </a:p>
          <a:p>
            <a:r>
              <a:rPr lang="pt-BR" sz="3200" i="1" spc="-50" dirty="0">
                <a:solidFill>
                  <a:srgbClr val="231F20"/>
                </a:solidFill>
                <a:latin typeface="Trebuchet MS"/>
              </a:rPr>
              <a:t>Pino: 27,04 € = R$ 174</a:t>
            </a:r>
          </a:p>
          <a:p>
            <a:r>
              <a:rPr lang="pt-BR" sz="3200" i="1" spc="-50" dirty="0">
                <a:solidFill>
                  <a:srgbClr val="231F20"/>
                </a:solidFill>
                <a:latin typeface="Trebuchet MS"/>
              </a:rPr>
              <a:t>Suporte: U$ 90 = R$ 510</a:t>
            </a:r>
          </a:p>
          <a:p>
            <a:endParaRPr lang="pt-BR" sz="3200" b="1" i="1" spc="-50" dirty="0">
              <a:solidFill>
                <a:srgbClr val="231F20"/>
              </a:solidFill>
              <a:latin typeface="Trebuchet MS"/>
            </a:endParaRPr>
          </a:p>
          <a:p>
            <a:r>
              <a:rPr lang="pt-BR" sz="3200" b="1" i="1" spc="-50" dirty="0">
                <a:solidFill>
                  <a:srgbClr val="231F20"/>
                </a:solidFill>
                <a:latin typeface="Trebuchet MS"/>
              </a:rPr>
              <a:t>Custo total de itens comprados: R$ 684</a:t>
            </a:r>
          </a:p>
          <a:p>
            <a:endParaRPr lang="pt-BR" sz="3200" i="1" spc="-50" dirty="0">
              <a:solidFill>
                <a:srgbClr val="231F20"/>
              </a:solidFill>
              <a:latin typeface="Trebuchet M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BA8E5F-A87C-CC3C-5B85-4CBF9B3CA904}"/>
              </a:ext>
            </a:extLst>
          </p:cNvPr>
          <p:cNvSpPr txBox="1"/>
          <p:nvPr/>
        </p:nvSpPr>
        <p:spPr>
          <a:xfrm>
            <a:off x="12379182" y="7035735"/>
            <a:ext cx="4169204" cy="255454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3200" b="1" i="1" spc="-50" dirty="0">
                <a:solidFill>
                  <a:srgbClr val="231F20"/>
                </a:solidFill>
                <a:latin typeface="Trebuchet MS"/>
              </a:rPr>
              <a:t>TOTAL DO PROJETO</a:t>
            </a:r>
            <a:endParaRPr lang="pt-BR"/>
          </a:p>
          <a:p>
            <a:endParaRPr lang="pt-BR" sz="3200" b="1" i="1" spc="-50" dirty="0">
              <a:solidFill>
                <a:srgbClr val="231F20"/>
              </a:solidFill>
              <a:latin typeface="Trebuchet MS"/>
            </a:endParaRPr>
          </a:p>
          <a:p>
            <a:r>
              <a:rPr lang="pt-BR" sz="3200" b="1" i="1" spc="-50" dirty="0">
                <a:solidFill>
                  <a:srgbClr val="231F20"/>
                </a:solidFill>
                <a:latin typeface="Trebuchet MS"/>
              </a:rPr>
              <a:t>R$ 1.125 (Real)</a:t>
            </a:r>
            <a:endParaRPr lang="pt-BR" sz="3200" i="1" spc="-50" dirty="0">
              <a:solidFill>
                <a:srgbClr val="231F20"/>
              </a:solidFill>
              <a:latin typeface="Trebuchet MS"/>
            </a:endParaRPr>
          </a:p>
          <a:p>
            <a:r>
              <a:rPr lang="pt-BR" sz="3200" b="1" i="1" spc="-50" dirty="0">
                <a:solidFill>
                  <a:srgbClr val="231F20"/>
                </a:solidFill>
                <a:latin typeface="Trebuchet MS"/>
              </a:rPr>
              <a:t>----------------------</a:t>
            </a:r>
          </a:p>
          <a:p>
            <a:r>
              <a:rPr lang="pt-BR" sz="3200" b="1" i="1" spc="-50" dirty="0">
                <a:solidFill>
                  <a:srgbClr val="231F20"/>
                </a:solidFill>
                <a:latin typeface="Trebuchet MS"/>
              </a:rPr>
              <a:t>R$ 1.250 (+10%)</a:t>
            </a:r>
            <a:endParaRPr lang="pt-BR" sz="3200" i="1" spc="-50" dirty="0">
              <a:solidFill>
                <a:srgbClr val="231F20"/>
              </a:solidFill>
              <a:latin typeface="Trebuchet M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ED8272-C942-EC5A-FC3B-E110B8B99D0D}"/>
              </a:ext>
            </a:extLst>
          </p:cNvPr>
          <p:cNvSpPr/>
          <p:nvPr/>
        </p:nvSpPr>
        <p:spPr>
          <a:xfrm>
            <a:off x="987247" y="4777528"/>
            <a:ext cx="9298519" cy="68560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ECEBB54-3C94-F4E0-C19A-718030891954}"/>
              </a:ext>
            </a:extLst>
          </p:cNvPr>
          <p:cNvSpPr/>
          <p:nvPr/>
        </p:nvSpPr>
        <p:spPr>
          <a:xfrm>
            <a:off x="1052087" y="8741324"/>
            <a:ext cx="7091727" cy="59990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22FA5E2-DB9C-D27B-AB4E-10338A31AEBB}"/>
              </a:ext>
            </a:extLst>
          </p:cNvPr>
          <p:cNvSpPr/>
          <p:nvPr/>
        </p:nvSpPr>
        <p:spPr>
          <a:xfrm>
            <a:off x="11997525" y="4777810"/>
            <a:ext cx="4156481" cy="122123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771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75010-722E-4439-C307-13D758DAF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A853AF-20F9-35E8-E88C-5CD789C6DC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947" y="370279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PLANEJAMENTO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F7CC91B-8AAE-B54E-C968-F75AB12D4B6F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m 3" descr="Gráfico, Gráfico de caixa estreita&#10;&#10;O conteúdo gerado por IA pode estar incorreto.">
            <a:extLst>
              <a:ext uri="{FF2B5EF4-FFF2-40B4-BE49-F238E27FC236}">
                <a16:creationId xmlns:a16="http://schemas.microsoft.com/office/drawing/2014/main" id="{42F40DB6-45F5-44D3-04CE-81C238D27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96" y="1480004"/>
            <a:ext cx="15616464" cy="80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8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0560" y="4322003"/>
            <a:ext cx="6786880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700" spc="-204"/>
              <a:t>OBRIGADO!</a:t>
            </a:r>
            <a:endParaRPr sz="8700"/>
          </a:p>
        </p:txBody>
      </p:sp>
      <p:pic>
        <p:nvPicPr>
          <p:cNvPr id="4" name="Gráfico 3" descr="Decolar com preenchimento sólido">
            <a:extLst>
              <a:ext uri="{FF2B5EF4-FFF2-40B4-BE49-F238E27FC236}">
                <a16:creationId xmlns:a16="http://schemas.microsoft.com/office/drawing/2014/main" id="{999D1941-3D50-96A0-A5EB-BE56EC483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6471" y="5673283"/>
            <a:ext cx="1755058" cy="17550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405684"/>
            <a:ext cx="17558105" cy="128301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114"/>
              </a:spcBef>
            </a:pPr>
            <a:r>
              <a:rPr spc="-509"/>
              <a:t>MATRIZ</a:t>
            </a:r>
            <a:r>
              <a:rPr spc="-60"/>
              <a:t> </a:t>
            </a:r>
            <a:r>
              <a:rPr spc="-660"/>
              <a:t>DE</a:t>
            </a:r>
            <a:r>
              <a:rPr spc="-55"/>
              <a:t> </a:t>
            </a:r>
            <a:r>
              <a:rPr spc="-560"/>
              <a:t>RESPONSABILIDADES</a:t>
            </a:r>
          </a:p>
        </p:txBody>
      </p:sp>
      <p:sp>
        <p:nvSpPr>
          <p:cNvPr id="3" name="object 3"/>
          <p:cNvSpPr/>
          <p:nvPr/>
        </p:nvSpPr>
        <p:spPr>
          <a:xfrm>
            <a:off x="24841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56" y="706335"/>
                </a:moveTo>
                <a:lnTo>
                  <a:pt x="990041" y="728205"/>
                </a:lnTo>
                <a:lnTo>
                  <a:pt x="947432" y="751268"/>
                </a:lnTo>
                <a:lnTo>
                  <a:pt x="905243" y="775512"/>
                </a:lnTo>
                <a:lnTo>
                  <a:pt x="863511" y="800900"/>
                </a:lnTo>
                <a:lnTo>
                  <a:pt x="822286" y="827405"/>
                </a:lnTo>
                <a:lnTo>
                  <a:pt x="781596" y="854989"/>
                </a:lnTo>
                <a:lnTo>
                  <a:pt x="741476" y="883640"/>
                </a:lnTo>
                <a:lnTo>
                  <a:pt x="701954" y="913320"/>
                </a:lnTo>
                <a:lnTo>
                  <a:pt x="663079" y="943991"/>
                </a:lnTo>
                <a:lnTo>
                  <a:pt x="624878" y="975626"/>
                </a:lnTo>
                <a:lnTo>
                  <a:pt x="587387" y="1008214"/>
                </a:lnTo>
                <a:lnTo>
                  <a:pt x="550646" y="1041704"/>
                </a:lnTo>
                <a:lnTo>
                  <a:pt x="514680" y="1076083"/>
                </a:lnTo>
                <a:lnTo>
                  <a:pt x="479539" y="1111313"/>
                </a:lnTo>
                <a:lnTo>
                  <a:pt x="445249" y="1147368"/>
                </a:lnTo>
                <a:lnTo>
                  <a:pt x="411848" y="1184211"/>
                </a:lnTo>
                <a:lnTo>
                  <a:pt x="379361" y="1221816"/>
                </a:lnTo>
                <a:lnTo>
                  <a:pt x="347853" y="1260157"/>
                </a:lnTo>
                <a:lnTo>
                  <a:pt x="317322" y="1299197"/>
                </a:lnTo>
                <a:lnTo>
                  <a:pt x="287832" y="1338922"/>
                </a:lnTo>
                <a:lnTo>
                  <a:pt x="259397" y="1379296"/>
                </a:lnTo>
                <a:lnTo>
                  <a:pt x="232067" y="1420279"/>
                </a:lnTo>
                <a:lnTo>
                  <a:pt x="205879" y="1461846"/>
                </a:lnTo>
                <a:lnTo>
                  <a:pt x="180860" y="1503984"/>
                </a:lnTo>
                <a:lnTo>
                  <a:pt x="157048" y="1546644"/>
                </a:lnTo>
                <a:lnTo>
                  <a:pt x="134480" y="1589798"/>
                </a:lnTo>
                <a:lnTo>
                  <a:pt x="113195" y="1633435"/>
                </a:lnTo>
                <a:lnTo>
                  <a:pt x="93205" y="1677504"/>
                </a:lnTo>
                <a:lnTo>
                  <a:pt x="74383" y="1723605"/>
                </a:lnTo>
                <a:lnTo>
                  <a:pt x="56642" y="1771802"/>
                </a:lnTo>
                <a:lnTo>
                  <a:pt x="40462" y="1821675"/>
                </a:lnTo>
                <a:lnTo>
                  <a:pt x="26339" y="1872792"/>
                </a:lnTo>
                <a:lnTo>
                  <a:pt x="14744" y="1924710"/>
                </a:lnTo>
                <a:lnTo>
                  <a:pt x="6159" y="1977009"/>
                </a:lnTo>
                <a:lnTo>
                  <a:pt x="1079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64" y="2225281"/>
                </a:lnTo>
                <a:lnTo>
                  <a:pt x="39890" y="2267966"/>
                </a:lnTo>
                <a:lnTo>
                  <a:pt x="62306" y="2307767"/>
                </a:lnTo>
                <a:lnTo>
                  <a:pt x="90843" y="2343048"/>
                </a:lnTo>
                <a:lnTo>
                  <a:pt x="125945" y="2372182"/>
                </a:lnTo>
                <a:lnTo>
                  <a:pt x="175260" y="2397353"/>
                </a:lnTo>
                <a:lnTo>
                  <a:pt x="228765" y="2410460"/>
                </a:lnTo>
                <a:lnTo>
                  <a:pt x="284060" y="2412657"/>
                </a:lnTo>
                <a:lnTo>
                  <a:pt x="338734" y="2405151"/>
                </a:lnTo>
                <a:lnTo>
                  <a:pt x="292061" y="2405278"/>
                </a:lnTo>
                <a:lnTo>
                  <a:pt x="246253" y="2399195"/>
                </a:lnTo>
                <a:lnTo>
                  <a:pt x="202641" y="2386304"/>
                </a:lnTo>
                <a:lnTo>
                  <a:pt x="162521" y="2365984"/>
                </a:lnTo>
                <a:lnTo>
                  <a:pt x="127228" y="2337612"/>
                </a:lnTo>
                <a:lnTo>
                  <a:pt x="98044" y="2300592"/>
                </a:lnTo>
                <a:lnTo>
                  <a:pt x="70116" y="2239264"/>
                </a:lnTo>
                <a:lnTo>
                  <a:pt x="55549" y="2173224"/>
                </a:lnTo>
                <a:lnTo>
                  <a:pt x="50901" y="2125764"/>
                </a:lnTo>
                <a:lnTo>
                  <a:pt x="50977" y="2076805"/>
                </a:lnTo>
                <a:lnTo>
                  <a:pt x="55270" y="2026754"/>
                </a:lnTo>
                <a:lnTo>
                  <a:pt x="63309" y="1976081"/>
                </a:lnTo>
                <a:lnTo>
                  <a:pt x="74612" y="1925218"/>
                </a:lnTo>
                <a:lnTo>
                  <a:pt x="88684" y="1874596"/>
                </a:lnTo>
                <a:lnTo>
                  <a:pt x="105041" y="1824659"/>
                </a:lnTo>
                <a:lnTo>
                  <a:pt x="123215" y="1775866"/>
                </a:lnTo>
                <a:lnTo>
                  <a:pt x="142697" y="1728647"/>
                </a:lnTo>
                <a:lnTo>
                  <a:pt x="163017" y="1683448"/>
                </a:lnTo>
                <a:lnTo>
                  <a:pt x="183692" y="1640713"/>
                </a:lnTo>
                <a:lnTo>
                  <a:pt x="208076" y="1593811"/>
                </a:lnTo>
                <a:lnTo>
                  <a:pt x="233705" y="1547583"/>
                </a:lnTo>
                <a:lnTo>
                  <a:pt x="260540" y="1502041"/>
                </a:lnTo>
                <a:lnTo>
                  <a:pt x="288518" y="1457185"/>
                </a:lnTo>
                <a:lnTo>
                  <a:pt x="317588" y="1413014"/>
                </a:lnTo>
                <a:lnTo>
                  <a:pt x="347713" y="1369542"/>
                </a:lnTo>
                <a:lnTo>
                  <a:pt x="378815" y="1326756"/>
                </a:lnTo>
                <a:lnTo>
                  <a:pt x="410870" y="1284668"/>
                </a:lnTo>
                <a:lnTo>
                  <a:pt x="443801" y="1243279"/>
                </a:lnTo>
                <a:lnTo>
                  <a:pt x="477570" y="1202588"/>
                </a:lnTo>
                <a:lnTo>
                  <a:pt x="512432" y="1162367"/>
                </a:lnTo>
                <a:lnTo>
                  <a:pt x="548081" y="1122895"/>
                </a:lnTo>
                <a:lnTo>
                  <a:pt x="584530" y="1084186"/>
                </a:lnTo>
                <a:lnTo>
                  <a:pt x="621753" y="1046226"/>
                </a:lnTo>
                <a:lnTo>
                  <a:pt x="659726" y="1009015"/>
                </a:lnTo>
                <a:lnTo>
                  <a:pt x="698449" y="972540"/>
                </a:lnTo>
                <a:lnTo>
                  <a:pt x="737882" y="936815"/>
                </a:lnTo>
                <a:lnTo>
                  <a:pt x="778027" y="901827"/>
                </a:lnTo>
                <a:lnTo>
                  <a:pt x="818845" y="867575"/>
                </a:lnTo>
                <a:lnTo>
                  <a:pt x="860539" y="833869"/>
                </a:lnTo>
                <a:lnTo>
                  <a:pt x="902893" y="800950"/>
                </a:lnTo>
                <a:lnTo>
                  <a:pt x="945819" y="768756"/>
                </a:lnTo>
                <a:lnTo>
                  <a:pt x="989241" y="737235"/>
                </a:lnTo>
                <a:lnTo>
                  <a:pt x="1033056" y="706335"/>
                </a:lnTo>
                <a:close/>
              </a:path>
              <a:path w="1998980" h="2413000">
                <a:moveTo>
                  <a:pt x="1998814" y="18351"/>
                </a:moveTo>
                <a:lnTo>
                  <a:pt x="1912048" y="31381"/>
                </a:lnTo>
                <a:lnTo>
                  <a:pt x="1857844" y="54787"/>
                </a:lnTo>
                <a:lnTo>
                  <a:pt x="1777974" y="96291"/>
                </a:lnTo>
                <a:lnTo>
                  <a:pt x="1734566" y="123355"/>
                </a:lnTo>
                <a:lnTo>
                  <a:pt x="1696212" y="150342"/>
                </a:lnTo>
                <a:lnTo>
                  <a:pt x="1662874" y="176390"/>
                </a:lnTo>
                <a:lnTo>
                  <a:pt x="1634490" y="200672"/>
                </a:lnTo>
                <a:lnTo>
                  <a:pt x="1514919" y="139433"/>
                </a:lnTo>
                <a:lnTo>
                  <a:pt x="1541741" y="118783"/>
                </a:lnTo>
                <a:lnTo>
                  <a:pt x="1537347" y="113423"/>
                </a:lnTo>
                <a:lnTo>
                  <a:pt x="1531683" y="107429"/>
                </a:lnTo>
                <a:lnTo>
                  <a:pt x="1495602" y="84277"/>
                </a:lnTo>
                <a:lnTo>
                  <a:pt x="1479219" y="79438"/>
                </a:lnTo>
                <a:lnTo>
                  <a:pt x="1454975" y="101015"/>
                </a:lnTo>
                <a:lnTo>
                  <a:pt x="1244815" y="25"/>
                </a:lnTo>
                <a:lnTo>
                  <a:pt x="1243736" y="0"/>
                </a:lnTo>
                <a:lnTo>
                  <a:pt x="1213548" y="11658"/>
                </a:lnTo>
                <a:lnTo>
                  <a:pt x="1184135" y="25171"/>
                </a:lnTo>
                <a:lnTo>
                  <a:pt x="1155090" y="39585"/>
                </a:lnTo>
                <a:lnTo>
                  <a:pt x="1126032" y="53949"/>
                </a:lnTo>
                <a:lnTo>
                  <a:pt x="1389494" y="212483"/>
                </a:lnTo>
                <a:lnTo>
                  <a:pt x="1374152" y="227076"/>
                </a:lnTo>
                <a:lnTo>
                  <a:pt x="1387614" y="235839"/>
                </a:lnTo>
                <a:lnTo>
                  <a:pt x="1410220" y="224955"/>
                </a:lnTo>
                <a:lnTo>
                  <a:pt x="1504480" y="281673"/>
                </a:lnTo>
                <a:lnTo>
                  <a:pt x="1163993" y="570877"/>
                </a:lnTo>
                <a:lnTo>
                  <a:pt x="1050569" y="518261"/>
                </a:lnTo>
                <a:lnTo>
                  <a:pt x="961656" y="551294"/>
                </a:lnTo>
                <a:lnTo>
                  <a:pt x="1104455" y="640283"/>
                </a:lnTo>
                <a:lnTo>
                  <a:pt x="1076388" y="671741"/>
                </a:lnTo>
                <a:lnTo>
                  <a:pt x="1082890" y="680732"/>
                </a:lnTo>
                <a:lnTo>
                  <a:pt x="1120609" y="667245"/>
                </a:lnTo>
                <a:lnTo>
                  <a:pt x="1140142" y="823645"/>
                </a:lnTo>
                <a:lnTo>
                  <a:pt x="1206830" y="758253"/>
                </a:lnTo>
                <a:lnTo>
                  <a:pt x="1204417" y="627507"/>
                </a:lnTo>
                <a:lnTo>
                  <a:pt x="1587322" y="399986"/>
                </a:lnTo>
                <a:lnTo>
                  <a:pt x="1605394" y="496951"/>
                </a:lnTo>
                <a:lnTo>
                  <a:pt x="1590357" y="511556"/>
                </a:lnTo>
                <a:lnTo>
                  <a:pt x="1592821" y="521220"/>
                </a:lnTo>
                <a:lnTo>
                  <a:pt x="1604949" y="522376"/>
                </a:lnTo>
                <a:lnTo>
                  <a:pt x="1653273" y="858012"/>
                </a:lnTo>
                <a:lnTo>
                  <a:pt x="1661858" y="850379"/>
                </a:lnTo>
                <a:lnTo>
                  <a:pt x="1696681" y="816305"/>
                </a:lnTo>
                <a:lnTo>
                  <a:pt x="1711998" y="800481"/>
                </a:lnTo>
                <a:lnTo>
                  <a:pt x="1727517" y="784860"/>
                </a:lnTo>
                <a:lnTo>
                  <a:pt x="1743506" y="769759"/>
                </a:lnTo>
                <a:lnTo>
                  <a:pt x="1746567" y="766978"/>
                </a:lnTo>
                <a:lnTo>
                  <a:pt x="1749679" y="764273"/>
                </a:lnTo>
                <a:lnTo>
                  <a:pt x="1752828" y="761580"/>
                </a:lnTo>
                <a:lnTo>
                  <a:pt x="1739887" y="506158"/>
                </a:lnTo>
                <a:lnTo>
                  <a:pt x="1768170" y="489978"/>
                </a:lnTo>
                <a:lnTo>
                  <a:pt x="1769313" y="482549"/>
                </a:lnTo>
                <a:lnTo>
                  <a:pt x="1769986" y="473405"/>
                </a:lnTo>
                <a:lnTo>
                  <a:pt x="1769745" y="462762"/>
                </a:lnTo>
                <a:lnTo>
                  <a:pt x="1757057" y="420204"/>
                </a:lnTo>
                <a:lnTo>
                  <a:pt x="1725739" y="431330"/>
                </a:lnTo>
                <a:lnTo>
                  <a:pt x="1711883" y="303466"/>
                </a:lnTo>
                <a:lnTo>
                  <a:pt x="1746961" y="281533"/>
                </a:lnTo>
                <a:lnTo>
                  <a:pt x="1785442" y="254977"/>
                </a:lnTo>
                <a:lnTo>
                  <a:pt x="1826475" y="223456"/>
                </a:lnTo>
                <a:lnTo>
                  <a:pt x="1869186" y="186626"/>
                </a:lnTo>
                <a:lnTo>
                  <a:pt x="1912708" y="144132"/>
                </a:lnTo>
                <a:lnTo>
                  <a:pt x="1941093" y="114007"/>
                </a:lnTo>
                <a:lnTo>
                  <a:pt x="1972703" y="77152"/>
                </a:lnTo>
                <a:lnTo>
                  <a:pt x="1995843" y="42329"/>
                </a:lnTo>
                <a:lnTo>
                  <a:pt x="1998814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A695A-5D33-93D1-58EF-557315FB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5" y="8422601"/>
            <a:ext cx="4280895" cy="16270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922FA0-BCCC-CF73-5573-959690C0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825367"/>
            <a:ext cx="2259988" cy="2787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A98C63B-268C-BFD3-3B6E-300AE3083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021" y="1851095"/>
            <a:ext cx="2596783" cy="2684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6D1BA89-7CD8-B1BC-B654-F632BEA675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541" r="8995"/>
          <a:stretch/>
        </p:blipFill>
        <p:spPr>
          <a:xfrm>
            <a:off x="7702101" y="1927835"/>
            <a:ext cx="2736893" cy="2775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282B25-6964-79DC-DEBB-C27416D60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805" y="1930433"/>
            <a:ext cx="2458627" cy="2787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E88DEBC-E05F-12C5-9507-9E209128D30F}"/>
              </a:ext>
            </a:extLst>
          </p:cNvPr>
          <p:cNvSpPr txBox="1"/>
          <p:nvPr/>
        </p:nvSpPr>
        <p:spPr>
          <a:xfrm>
            <a:off x="1242693" y="4743975"/>
            <a:ext cx="310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Erick Lino </a:t>
            </a:r>
          </a:p>
          <a:p>
            <a:pPr algn="ctr"/>
            <a:r>
              <a:rPr lang="pt-BR"/>
              <a:t>Time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84FFBF4-DB45-AA30-802A-2A0FA1AFC626}"/>
              </a:ext>
            </a:extLst>
          </p:cNvPr>
          <p:cNvSpPr txBox="1"/>
          <p:nvPr/>
        </p:nvSpPr>
        <p:spPr>
          <a:xfrm>
            <a:off x="4119025" y="4743975"/>
            <a:ext cx="3337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Julia Pereira </a:t>
            </a:r>
          </a:p>
          <a:p>
            <a:pPr algn="ctr"/>
            <a:r>
              <a:rPr lang="pt-BR"/>
              <a:t>Scrum Master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E2E6C00-31A0-A936-9C95-0C1507FDA6FE}"/>
              </a:ext>
            </a:extLst>
          </p:cNvPr>
          <p:cNvSpPr txBox="1"/>
          <p:nvPr/>
        </p:nvSpPr>
        <p:spPr>
          <a:xfrm>
            <a:off x="7171804" y="4747168"/>
            <a:ext cx="361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Milena Portela </a:t>
            </a:r>
          </a:p>
          <a:p>
            <a:pPr algn="ctr"/>
            <a:r>
              <a:rPr lang="pt-BR" err="1"/>
              <a:t>Product</a:t>
            </a:r>
            <a:r>
              <a:rPr lang="pt-BR"/>
              <a:t> </a:t>
            </a:r>
            <a:r>
              <a:rPr lang="pt-BR" err="1"/>
              <a:t>Owner</a:t>
            </a:r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2FD9E60-09DC-7974-2A39-0E03C87F2742}"/>
              </a:ext>
            </a:extLst>
          </p:cNvPr>
          <p:cNvSpPr txBox="1"/>
          <p:nvPr/>
        </p:nvSpPr>
        <p:spPr>
          <a:xfrm>
            <a:off x="10218756" y="4803178"/>
            <a:ext cx="361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Raul Dias</a:t>
            </a:r>
          </a:p>
          <a:p>
            <a:pPr algn="ctr"/>
            <a:r>
              <a:rPr lang="pt-BR"/>
              <a:t>Time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03FF236-1F2C-D75B-D027-AB43D115DC7D}"/>
              </a:ext>
            </a:extLst>
          </p:cNvPr>
          <p:cNvSpPr txBox="1"/>
          <p:nvPr/>
        </p:nvSpPr>
        <p:spPr>
          <a:xfrm>
            <a:off x="13144077" y="4773763"/>
            <a:ext cx="361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Sarah Justino</a:t>
            </a:r>
          </a:p>
          <a:p>
            <a:pPr algn="ctr"/>
            <a:r>
              <a:rPr lang="pt-BR"/>
              <a:t>Time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7AFE5E-694C-0EA2-B480-E06ED2443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72319" y="1930433"/>
            <a:ext cx="2357915" cy="2787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 descr="Tabela&#10;&#10;O conteúdo gerado por IA pode estar incorreto.">
            <a:extLst>
              <a:ext uri="{FF2B5EF4-FFF2-40B4-BE49-F238E27FC236}">
                <a16:creationId xmlns:a16="http://schemas.microsoft.com/office/drawing/2014/main" id="{523F9D56-978A-F64C-3AB9-44909951F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939" y="5730906"/>
            <a:ext cx="17583329" cy="244828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92F3-AAAC-5598-228C-07D5D0C3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355E7A-AE7C-8430-9F48-0A8247F9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NOVO REBOCADOR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8475A1-F4BF-0DE4-6763-B10230AFE492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575C14-7E14-4BAA-8D3F-F217A5EC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16" y="1687940"/>
            <a:ext cx="5269771" cy="812768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D428EB3-B3F3-6175-7F1E-EC674250EFFC}"/>
              </a:ext>
            </a:extLst>
          </p:cNvPr>
          <p:cNvSpPr txBox="1"/>
          <p:nvPr/>
        </p:nvSpPr>
        <p:spPr>
          <a:xfrm>
            <a:off x="9632792" y="4854959"/>
            <a:ext cx="697465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150" b="1" i="1" spc="-50">
                <a:solidFill>
                  <a:srgbClr val="231F20"/>
                </a:solidFill>
                <a:latin typeface="Trebuchet MS"/>
              </a:rPr>
              <a:t>Rebocador </a:t>
            </a:r>
            <a:r>
              <a:rPr lang="pt-BR" sz="3150" b="1" i="1" spc="-50" err="1">
                <a:solidFill>
                  <a:srgbClr val="231F20"/>
                </a:solidFill>
                <a:latin typeface="Trebuchet MS"/>
              </a:rPr>
              <a:t>MasterMover</a:t>
            </a:r>
            <a:r>
              <a:rPr lang="pt-BR" sz="3150" b="1" i="1" spc="-50">
                <a:solidFill>
                  <a:srgbClr val="231F20"/>
                </a:solidFill>
                <a:latin typeface="Trebuchet MS"/>
              </a:rPr>
              <a:t> SM200</a:t>
            </a:r>
          </a:p>
        </p:txBody>
      </p:sp>
    </p:spTree>
    <p:extLst>
      <p:ext uri="{BB962C8B-B14F-4D97-AF65-F5344CB8AC3E}">
        <p14:creationId xmlns:p14="http://schemas.microsoft.com/office/powerpoint/2010/main" val="2009200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92F3-AAAC-5598-228C-07D5D0C3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355E7A-AE7C-8430-9F48-0A8247F9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COMO É FEITO HOJE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8475A1-F4BF-0DE4-6763-B10230AFE492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Vídeo do WhatsApp de 2025-04-18 à(s) 09.10.39_447443c2">
            <a:hlinkClick r:id="" action="ppaction://media"/>
            <a:extLst>
              <a:ext uri="{FF2B5EF4-FFF2-40B4-BE49-F238E27FC236}">
                <a16:creationId xmlns:a16="http://schemas.microsoft.com/office/drawing/2014/main" id="{E585B1D0-AA3E-2409-A644-3EB98AD0A8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076" y="2335554"/>
            <a:ext cx="12423159" cy="700214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25B1563-897E-03C6-514B-62F7935A2506}"/>
              </a:ext>
            </a:extLst>
          </p:cNvPr>
          <p:cNvSpPr txBox="1"/>
          <p:nvPr/>
        </p:nvSpPr>
        <p:spPr>
          <a:xfrm>
            <a:off x="13406284" y="4542503"/>
            <a:ext cx="46802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i="1" spc="-50">
                <a:solidFill>
                  <a:srgbClr val="231F20"/>
                </a:solidFill>
                <a:latin typeface="Trebuchet MS"/>
              </a:rPr>
              <a:t>NOTA-SE DIFICULDADES E MUITO TEMPO GASTO PARA PRENDER A GARRA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BEA2CF-DDD0-FFE3-1732-AF918EA9FC47}"/>
              </a:ext>
            </a:extLst>
          </p:cNvPr>
          <p:cNvSpPr/>
          <p:nvPr/>
        </p:nvSpPr>
        <p:spPr>
          <a:xfrm>
            <a:off x="13288297" y="4380271"/>
            <a:ext cx="4798243" cy="2389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04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92F3-AAAC-5598-228C-07D5D0C3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355E7A-AE7C-8430-9F48-0A8247F9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COMO É FEITO HOJE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8475A1-F4BF-0DE4-6763-B10230AFE492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m 5" descr="Uma imagem contendo mesa, cadeira, edifício, azul&#10;&#10;O conteúdo gerado por IA pode estar incorreto.">
            <a:extLst>
              <a:ext uri="{FF2B5EF4-FFF2-40B4-BE49-F238E27FC236}">
                <a16:creationId xmlns:a16="http://schemas.microsoft.com/office/drawing/2014/main" id="{56DE4604-C0B0-00EB-BA34-8B57B150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3" r="15643"/>
          <a:stretch/>
        </p:blipFill>
        <p:spPr>
          <a:xfrm>
            <a:off x="157530" y="2562621"/>
            <a:ext cx="5147187" cy="5309555"/>
          </a:xfrm>
          <a:prstGeom prst="rect">
            <a:avLst/>
          </a:prstGeom>
        </p:spPr>
      </p:pic>
      <p:pic>
        <p:nvPicPr>
          <p:cNvPr id="8" name="Imagem 7" descr="Homem sentado no chão&#10;&#10;O conteúdo gerado por IA pode estar incorreto.">
            <a:extLst>
              <a:ext uri="{FF2B5EF4-FFF2-40B4-BE49-F238E27FC236}">
                <a16:creationId xmlns:a16="http://schemas.microsoft.com/office/drawing/2014/main" id="{8CB74CF7-DC21-3DF2-D6CA-ABE8B427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9" b="22652"/>
          <a:stretch/>
        </p:blipFill>
        <p:spPr>
          <a:xfrm>
            <a:off x="5570834" y="2293497"/>
            <a:ext cx="5298727" cy="5847803"/>
          </a:xfrm>
          <a:prstGeom prst="rect">
            <a:avLst/>
          </a:prstGeom>
        </p:spPr>
      </p:pic>
      <p:pic>
        <p:nvPicPr>
          <p:cNvPr id="10" name="Imagem 9" descr="Uma imagem contendo bicicleta, mesa, estacionado, motor&#10;&#10;O conteúdo gerado por IA pode estar incorreto.">
            <a:extLst>
              <a:ext uri="{FF2B5EF4-FFF2-40B4-BE49-F238E27FC236}">
                <a16:creationId xmlns:a16="http://schemas.microsoft.com/office/drawing/2014/main" id="{D5BE9A6B-6052-77D3-9772-30880BA10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6"/>
          <a:stretch/>
        </p:blipFill>
        <p:spPr>
          <a:xfrm>
            <a:off x="12547847" y="2293497"/>
            <a:ext cx="3720742" cy="595874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F1B4156-CD43-FB55-8AB9-6D28138B1A52}"/>
              </a:ext>
            </a:extLst>
          </p:cNvPr>
          <p:cNvSpPr txBox="1"/>
          <p:nvPr/>
        </p:nvSpPr>
        <p:spPr>
          <a:xfrm>
            <a:off x="657139" y="8963423"/>
            <a:ext cx="914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500" b="1" i="1" spc="-50">
                <a:solidFill>
                  <a:srgbClr val="231F20"/>
                </a:solidFill>
                <a:latin typeface="Trebuchet MS"/>
              </a:rPr>
              <a:t>NÃO É POSSÍVEL MOVIMENTAR ESSE CARRO COM O NOVO REBOCADOR, POIS A GARRA NÃO ENCAIXA </a:t>
            </a:r>
            <a:endParaRPr lang="pt-BR" sz="250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6302E4-E389-9128-7622-38A1752D9F85}"/>
              </a:ext>
            </a:extLst>
          </p:cNvPr>
          <p:cNvSpPr txBox="1"/>
          <p:nvPr/>
        </p:nvSpPr>
        <p:spPr>
          <a:xfrm>
            <a:off x="10589342" y="8756974"/>
            <a:ext cx="736483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i="1" spc="-50">
                <a:solidFill>
                  <a:srgbClr val="231F20"/>
                </a:solidFill>
                <a:latin typeface="Trebuchet MS"/>
              </a:rPr>
              <a:t>PARA MUDAR A ALTURA DA GARRA É PRECISO DESPARAFUSAR E ALTERAR A POSIÇÃO DO FURO, ALGO QUE NÃO É PRÁTICO</a:t>
            </a:r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A49C07F0-E0DF-91ED-3E53-0CC2F891CE15}"/>
              </a:ext>
            </a:extLst>
          </p:cNvPr>
          <p:cNvSpPr/>
          <p:nvPr/>
        </p:nvSpPr>
        <p:spPr>
          <a:xfrm>
            <a:off x="2731123" y="7724379"/>
            <a:ext cx="661006" cy="7651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676BC618-C988-CECE-41C9-F40B42E63464}"/>
              </a:ext>
            </a:extLst>
          </p:cNvPr>
          <p:cNvSpPr/>
          <p:nvPr/>
        </p:nvSpPr>
        <p:spPr>
          <a:xfrm>
            <a:off x="6983003" y="7724378"/>
            <a:ext cx="661006" cy="7651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29503FBC-C7FF-E966-9161-2B5AB9FDFFF2}"/>
              </a:ext>
            </a:extLst>
          </p:cNvPr>
          <p:cNvSpPr/>
          <p:nvPr/>
        </p:nvSpPr>
        <p:spPr>
          <a:xfrm>
            <a:off x="14129932" y="7724378"/>
            <a:ext cx="661006" cy="7651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4AB18A7-0EA8-587D-BFDE-445CD960AA10}"/>
              </a:ext>
            </a:extLst>
          </p:cNvPr>
          <p:cNvSpPr/>
          <p:nvPr/>
        </p:nvSpPr>
        <p:spPr>
          <a:xfrm>
            <a:off x="1022237" y="8813936"/>
            <a:ext cx="8564959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DFAC5F0-9964-AF1D-7AD9-42E90FE987BE}"/>
              </a:ext>
            </a:extLst>
          </p:cNvPr>
          <p:cNvSpPr/>
          <p:nvPr/>
        </p:nvSpPr>
        <p:spPr>
          <a:xfrm>
            <a:off x="10589342" y="8700011"/>
            <a:ext cx="7364839" cy="1360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215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92F3-AAAC-5598-228C-07D5D0C3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355E7A-AE7C-8430-9F48-0A8247F9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PROJETO REGULADOR DE ALTURA 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8475A1-F4BF-0DE4-6763-B10230AFE492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C14D9F-40C9-F7B1-75D1-99A49B88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25" y="2575976"/>
            <a:ext cx="13822786" cy="663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0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9F3A1-5A2D-D6AA-0D6D-A0CAC30CF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CE101D9E-787A-07C4-242E-1009E5B62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531" y="1900384"/>
            <a:ext cx="5753119" cy="5446977"/>
          </a:xfrm>
          <a:prstGeom prst="rect">
            <a:avLst/>
          </a:prstGeom>
        </p:spPr>
      </p:pic>
      <p:pic>
        <p:nvPicPr>
          <p:cNvPr id="4" name="Imagem 3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51CBD5EC-4164-26C8-EEC3-A50DBBAA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15" y="1700011"/>
            <a:ext cx="6888320" cy="595326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11B40C84-DFFB-9231-B07A-4E78AE3CC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PROJETO REGULADOR DE ALTURA 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3839FA7-F0CF-D0D3-2396-77D2D66E65A8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5E617C73-7097-495C-500D-570724CA93D0}"/>
              </a:ext>
            </a:extLst>
          </p:cNvPr>
          <p:cNvCxnSpPr>
            <a:cxnSpLocks/>
          </p:cNvCxnSpPr>
          <p:nvPr/>
        </p:nvCxnSpPr>
        <p:spPr>
          <a:xfrm>
            <a:off x="13556476" y="2553111"/>
            <a:ext cx="1468044" cy="15060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442CF54-4259-6062-8776-2C37142CBEA6}"/>
              </a:ext>
            </a:extLst>
          </p:cNvPr>
          <p:cNvCxnSpPr>
            <a:cxnSpLocks/>
          </p:cNvCxnSpPr>
          <p:nvPr/>
        </p:nvCxnSpPr>
        <p:spPr>
          <a:xfrm>
            <a:off x="9549453" y="2554610"/>
            <a:ext cx="4036500" cy="23468"/>
          </a:xfrm>
          <a:prstGeom prst="straightConnector1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BDB5E6B-1D0B-A6B7-0299-E2BC08DFD9FC}"/>
              </a:ext>
            </a:extLst>
          </p:cNvPr>
          <p:cNvSpPr txBox="1"/>
          <p:nvPr/>
        </p:nvSpPr>
        <p:spPr>
          <a:xfrm>
            <a:off x="2668556" y="9060019"/>
            <a:ext cx="40149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200" b="1"/>
              <a:t>Suporte Rebocador</a:t>
            </a:r>
            <a:endParaRPr lang="pt-BR" sz="3200" b="1">
              <a:solidFill>
                <a:srgbClr val="00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9BB658F-519D-8FB5-64D1-8156E9256558}"/>
              </a:ext>
            </a:extLst>
          </p:cNvPr>
          <p:cNvSpPr txBox="1"/>
          <p:nvPr/>
        </p:nvSpPr>
        <p:spPr>
          <a:xfrm>
            <a:off x="9511417" y="1895185"/>
            <a:ext cx="44926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200" b="1"/>
              <a:t>Regulador de Altura</a:t>
            </a:r>
            <a:endParaRPr lang="pt-BR" sz="3200" b="1">
              <a:solidFill>
                <a:srgbClr val="000000"/>
              </a:solidFill>
            </a:endParaRPr>
          </a:p>
        </p:txBody>
      </p:sp>
      <p:pic>
        <p:nvPicPr>
          <p:cNvPr id="5" name="Imagem 4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D7F6EB87-A387-4B9D-40E5-FE2C1C46A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264" y="5561593"/>
            <a:ext cx="4867544" cy="4476348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889D3BB0-239D-1BE2-78D0-0977C648FAA5}"/>
              </a:ext>
            </a:extLst>
          </p:cNvPr>
          <p:cNvCxnSpPr/>
          <p:nvPr/>
        </p:nvCxnSpPr>
        <p:spPr>
          <a:xfrm flipV="1">
            <a:off x="6698477" y="8373571"/>
            <a:ext cx="1210465" cy="12790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D1C61975-D77C-4BEB-9354-AF1C25F4110D}"/>
              </a:ext>
            </a:extLst>
          </p:cNvPr>
          <p:cNvCxnSpPr/>
          <p:nvPr/>
        </p:nvCxnSpPr>
        <p:spPr>
          <a:xfrm>
            <a:off x="2675355" y="9621891"/>
            <a:ext cx="4036500" cy="23468"/>
          </a:xfrm>
          <a:prstGeom prst="straightConnector1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52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1ED72-1BE2-6613-1537-63C8E8FCC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A46CC81-1810-00A0-9B19-4B5BEA0EE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24" y="2898442"/>
            <a:ext cx="7436038" cy="5308978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49E05830-4571-17A1-E62D-822E0F5D8D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785424"/>
          </a:xfrm>
          <a:prstGeom prst="rect">
            <a:avLst/>
          </a:prstGeom>
        </p:spPr>
        <p:txBody>
          <a:bodyPr vert="horz" wrap="square" lIns="0" tIns="76517" rIns="0" bIns="0" rtlCol="0" anchor="t">
            <a:spAutoFit/>
          </a:bodyPr>
          <a:lstStyle/>
          <a:p>
            <a:pPr marL="1451610">
              <a:spcBef>
                <a:spcPts val="114"/>
              </a:spcBef>
            </a:pPr>
            <a:r>
              <a:rPr lang="pt-BR" sz="6700" spc="-585" dirty="0"/>
              <a:t>PROJETO REGULADOR DE ALTURA </a:t>
            </a:r>
            <a:br>
              <a:rPr lang="pt-BR" sz="6700" spc="-585" dirty="0"/>
            </a:br>
            <a:r>
              <a:rPr lang="pt-BR" sz="4400" spc="-585" dirty="0">
                <a:latin typeface="Arial Nova"/>
              </a:rPr>
              <a:t>Itens  comprados</a:t>
            </a:r>
            <a:endParaRPr sz="67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6DCE0CD-F7FF-4DC8-51A0-7B92E53B478B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Imagem 6" descr="Interface gráfica do usuário, Desenho técnico&#10;&#10;O conteúdo gerado por IA pode estar incorreto.">
            <a:extLst>
              <a:ext uri="{FF2B5EF4-FFF2-40B4-BE49-F238E27FC236}">
                <a16:creationId xmlns:a16="http://schemas.microsoft.com/office/drawing/2014/main" id="{42ED0F3D-056A-9A64-11FA-B4DB82835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9822" y="7201490"/>
            <a:ext cx="9926418" cy="3088266"/>
          </a:xfrm>
          <a:prstGeom prst="rect">
            <a:avLst/>
          </a:prstGeom>
        </p:spPr>
      </p:pic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4DE204A8-B859-D1FC-48E5-675AF2327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0787" y="6186889"/>
            <a:ext cx="3441478" cy="100439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F7365AF-F696-A00B-5512-BB90A411BBC3}"/>
              </a:ext>
            </a:extLst>
          </p:cNvPr>
          <p:cNvSpPr txBox="1"/>
          <p:nvPr/>
        </p:nvSpPr>
        <p:spPr>
          <a:xfrm>
            <a:off x="9385834" y="2897134"/>
            <a:ext cx="811700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Calibri"/>
              <a:buChar char="-"/>
            </a:pPr>
            <a:r>
              <a:rPr lang="pt-BR" sz="3200" dirty="0">
                <a:solidFill>
                  <a:srgbClr val="000000"/>
                </a:solidFill>
              </a:rPr>
              <a:t>Comprar suportes </a:t>
            </a:r>
            <a:r>
              <a:rPr lang="pt-BR" sz="3200" err="1">
                <a:solidFill>
                  <a:srgbClr val="000000"/>
                </a:solidFill>
              </a:rPr>
              <a:t>MasterMover</a:t>
            </a:r>
            <a:endParaRPr lang="pt-BR" sz="3200" dirty="0" err="1">
              <a:solidFill>
                <a:srgbClr val="000000"/>
              </a:solidFill>
            </a:endParaRPr>
          </a:p>
          <a:p>
            <a:pPr marL="285750" indent="-285750" algn="l">
              <a:buFont typeface="Calibri"/>
              <a:buChar char="-"/>
            </a:pPr>
            <a:r>
              <a:rPr lang="pt-BR" sz="3200" dirty="0"/>
              <a:t>Retrabalhar suportes </a:t>
            </a:r>
            <a:r>
              <a:rPr lang="pt-BR" sz="3200"/>
              <a:t>acrescentando</a:t>
            </a:r>
            <a:r>
              <a:rPr lang="pt-BR" sz="3200" dirty="0"/>
              <a:t> 4 Furos</a:t>
            </a:r>
          </a:p>
        </p:txBody>
      </p:sp>
    </p:spTree>
    <p:extLst>
      <p:ext uri="{BB962C8B-B14F-4D97-AF65-F5344CB8AC3E}">
        <p14:creationId xmlns:p14="http://schemas.microsoft.com/office/powerpoint/2010/main" val="2109787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8EDF0-A9C7-B154-EA15-E254E2160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D524096-F8A0-6E50-B4DF-CA7579200A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785424"/>
          </a:xfrm>
          <a:prstGeom prst="rect">
            <a:avLst/>
          </a:prstGeom>
        </p:spPr>
        <p:txBody>
          <a:bodyPr vert="horz" wrap="square" lIns="0" tIns="76517" rIns="0" bIns="0" rtlCol="0" anchor="t">
            <a:spAutoFit/>
          </a:bodyPr>
          <a:lstStyle/>
          <a:p>
            <a:pPr marL="1451610">
              <a:spcBef>
                <a:spcPts val="114"/>
              </a:spcBef>
            </a:pPr>
            <a:r>
              <a:rPr lang="pt-BR" sz="6700" spc="-585" dirty="0"/>
              <a:t>PROJETO REGULADOR DE ALTURA </a:t>
            </a:r>
            <a:br>
              <a:rPr lang="pt-BR" sz="6700" spc="-585" dirty="0"/>
            </a:br>
            <a:r>
              <a:rPr lang="pt-BR" sz="4400" spc="-585" dirty="0">
                <a:latin typeface="Arial Nova"/>
              </a:rPr>
              <a:t>Itens  comprados</a:t>
            </a:r>
            <a:endParaRPr sz="6700"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3DECB7A-9446-67F6-D9F8-41BE8163F741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 descr="Interface gráfica do usuário, Desenho técnico&#10;&#10;O conteúdo gerado por IA pode estar incorreto.">
            <a:extLst>
              <a:ext uri="{FF2B5EF4-FFF2-40B4-BE49-F238E27FC236}">
                <a16:creationId xmlns:a16="http://schemas.microsoft.com/office/drawing/2014/main" id="{1B113326-7E8F-DFF6-B8A9-04845555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016" y="2578309"/>
            <a:ext cx="12314775" cy="3668295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B41FAAE-9E3F-8BFC-D237-94F21636ACB2}"/>
              </a:ext>
            </a:extLst>
          </p:cNvPr>
          <p:cNvCxnSpPr/>
          <p:nvPr/>
        </p:nvCxnSpPr>
        <p:spPr>
          <a:xfrm>
            <a:off x="794426" y="6390654"/>
            <a:ext cx="15606239" cy="70404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4E56F83F-9CC5-35EE-D7EC-AA1DE31D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128504" y="3943537"/>
            <a:ext cx="3253822" cy="936159"/>
          </a:xfrm>
          <a:prstGeom prst="rect">
            <a:avLst/>
          </a:prstGeom>
        </p:spPr>
      </p:pic>
      <p:pic>
        <p:nvPicPr>
          <p:cNvPr id="13" name="Imagem 12" descr="Uma imagem contendo desenho, comida&#10;&#10;O conteúdo gerado por IA pode estar incorreto.">
            <a:extLst>
              <a:ext uri="{FF2B5EF4-FFF2-40B4-BE49-F238E27FC236}">
                <a16:creationId xmlns:a16="http://schemas.microsoft.com/office/drawing/2014/main" id="{D8571CAB-C1D8-3EC2-0944-B211EFDC5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283503" y="7845903"/>
            <a:ext cx="3444813" cy="84361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254EFD2-906C-BDD8-F540-5BC29B75D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7702" y="6543535"/>
            <a:ext cx="4085658" cy="3460844"/>
          </a:xfrm>
          <a:prstGeom prst="rect">
            <a:avLst/>
          </a:prstGeom>
        </p:spPr>
      </p:pic>
      <p:pic>
        <p:nvPicPr>
          <p:cNvPr id="6" name="Imagem 5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44495B40-A895-94CE-CDF3-E47ED03BD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1360" y="6719604"/>
            <a:ext cx="8003134" cy="317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99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94a720-e60b-47cd-be22-8680a8b078a1" xsi:nil="true"/>
    <lcf76f155ced4ddcb4097134ff3c332f xmlns="053be4ec-de67-4224-8a86-7eb9408ebbe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63D7439D8816B4BA423028F0EBEC540" ma:contentTypeVersion="11" ma:contentTypeDescription="Crie um novo documento." ma:contentTypeScope="" ma:versionID="bb6805acfe9ac0df2b010e3e04bf937c">
  <xsd:schema xmlns:xsd="http://www.w3.org/2001/XMLSchema" xmlns:xs="http://www.w3.org/2001/XMLSchema" xmlns:p="http://schemas.microsoft.com/office/2006/metadata/properties" xmlns:ns2="053be4ec-de67-4224-8a86-7eb9408ebbe4" xmlns:ns3="f694a720-e60b-47cd-be22-8680a8b078a1" targetNamespace="http://schemas.microsoft.com/office/2006/metadata/properties" ma:root="true" ma:fieldsID="ae694e1d0e1f6a7404e5acb942243456" ns2:_="" ns3:_="">
    <xsd:import namespace="053be4ec-de67-4224-8a86-7eb9408ebbe4"/>
    <xsd:import namespace="f694a720-e60b-47cd-be22-8680a8b078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3be4ec-de67-4224-8a86-7eb9408ebb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94a720-e60b-47cd-be22-8680a8b078a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a3e1683-2739-463d-82f9-49ca726c9126}" ma:internalName="TaxCatchAll" ma:showField="CatchAllData" ma:web="f694a720-e60b-47cd-be22-8680a8b078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695647-8BC3-4D13-9A4C-535CF3B1EF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D6BE99-707C-4F5D-94A4-2C4EAE35DB3A}">
  <ds:schemaRefs>
    <ds:schemaRef ds:uri="053be4ec-de67-4224-8a86-7eb9408ebbe4"/>
    <ds:schemaRef ds:uri="f694a720-e60b-47cd-be22-8680a8b078a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243F1E6-4959-494F-B1EB-AA8489137E87}">
  <ds:schemaRefs>
    <ds:schemaRef ds:uri="053be4ec-de67-4224-8a86-7eb9408ebbe4"/>
    <ds:schemaRef ds:uri="f694a720-e60b-47cd-be22-8680a8b078a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Personalizar</PresentationFormat>
  <Slides>14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5" baseType="lpstr">
      <vt:lpstr>Office Theme</vt:lpstr>
      <vt:lpstr>ALPHATEC  PROJETO DE ESTRUTURAS AERONÁUTICAS IV</vt:lpstr>
      <vt:lpstr>MATRIZ DE RESPONSABILIDADES</vt:lpstr>
      <vt:lpstr>NOVO REBOCADOR</vt:lpstr>
      <vt:lpstr>COMO É FEITO HOJE</vt:lpstr>
      <vt:lpstr>COMO É FEITO HOJE</vt:lpstr>
      <vt:lpstr>PROJETO REGULADOR DE ALTURA </vt:lpstr>
      <vt:lpstr>PROJETO REGULADOR DE ALTURA </vt:lpstr>
      <vt:lpstr>PROJETO REGULADOR DE ALTURA  Itens  comprados</vt:lpstr>
      <vt:lpstr>PROJETO REGULADOR DE ALTURA  Itens  comprados</vt:lpstr>
      <vt:lpstr>PROJETO REGULADOR DE ALTURA  Itens Fabricados</vt:lpstr>
      <vt:lpstr>MATERIAIS A SEREM UTILIZADOS</vt:lpstr>
      <vt:lpstr>ORÇAMENTO COMPLETO</vt:lpstr>
      <vt:lpstr>PLANEJAMENTO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FINAL- PEAIV</dc:title>
  <dc:creator>nathifrc123</dc:creator>
  <cp:keywords>DAGXJ5jciks,BADJWL5NAdE,0</cp:keywords>
  <cp:revision>357</cp:revision>
  <dcterms:created xsi:type="dcterms:W3CDTF">2025-04-05T02:08:31Z</dcterms:created>
  <dcterms:modified xsi:type="dcterms:W3CDTF">2025-05-25T00:12:32Z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2025-04-05T00:00:00Z</vt:filetime>
  </property>
  <property fmtid="{D5CDD505-2E9C-101B-9397-08002B2CF9AE}" pid="3" name="Creator">
    <vt:lpwstr>Canva</vt:lpwstr>
  </property>
  <property fmtid="{D5CDD505-2E9C-101B-9397-08002B2CF9AE}" pid="4" name="LastSaved">
    <vt:filetime>2025-04-05T00:00:00Z</vt:filetime>
  </property>
  <property fmtid="{D5CDD505-2E9C-101B-9397-08002B2CF9AE}" pid="5" name="Producer">
    <vt:lpwstr>Canva</vt:lpwstr>
  </property>
  <property fmtid="{D5CDD505-2E9C-101B-9397-08002B2CF9AE}" pid="6" name="ContentTypeId">
    <vt:lpwstr>0x010100463D7439D8816B4BA423028F0EBEC540</vt:lpwstr>
  </property>
  <property fmtid="{D5CDD505-2E9C-101B-9397-08002B2CF9AE}" pid="7" name="MediaServiceImageTags">
    <vt:lpwstr/>
  </property>
</Properties>
</file>